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8ec44782af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dffb65332467a"/>
  </p:sldMasterIdLst>
  <p:sldIdLst>
    <p:sldId xmlns:r="http://schemas.openxmlformats.org/officeDocument/2006/relationships" id="256" r:id="Ra39f4c57b5414d4e"/>
    <p:sldId xmlns:r="http://schemas.openxmlformats.org/officeDocument/2006/relationships" id="257" r:id="Rd7a4e00e08844de0"/>
    <p:sldId xmlns:r="http://schemas.openxmlformats.org/officeDocument/2006/relationships" id="258" r:id="Rec70b7bbb8714397"/>
    <p:sldId xmlns:r="http://schemas.openxmlformats.org/officeDocument/2006/relationships" id="259" r:id="R255dc29464b5458f"/>
    <p:sldId xmlns:r="http://schemas.openxmlformats.org/officeDocument/2006/relationships" id="260" r:id="R710ef2e0072a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dffb65332467a" /><Relationship Type="http://schemas.openxmlformats.org/officeDocument/2006/relationships/slide" Target="/ppt/slides/slide1.xml" Id="Ra39f4c57b5414d4e" /><Relationship Type="http://schemas.openxmlformats.org/officeDocument/2006/relationships/slide" Target="/ppt/slides/slide2.xml" Id="Rd7a4e00e08844de0" /><Relationship Type="http://schemas.openxmlformats.org/officeDocument/2006/relationships/slide" Target="/ppt/slides/slide3.xml" Id="Rec70b7bbb8714397" /><Relationship Type="http://schemas.openxmlformats.org/officeDocument/2006/relationships/slide" Target="/ppt/slides/slide4.xml" Id="R255dc29464b5458f" /><Relationship Type="http://schemas.openxmlformats.org/officeDocument/2006/relationships/slide" Target="/ppt/slides/slide5.xml" Id="R710ef2e0072a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4a5e68695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16b2c9ebe4dd2" /><Relationship Type="http://schemas.openxmlformats.org/officeDocument/2006/relationships/theme" Target="/ppt/slideMasters/theme/theme1.xml" Id="Rcacbddee2f5f47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d16b2c9ebe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e6d0316f044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5f2b42da3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6f4ad326941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aff041578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c2e40ca0e45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SIA AGRIS BYGGTJENESTE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SIA AGRIS BYGGTJENESTE ble etablert [år] og holder til i Lv 3139 Tume.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Lauku iela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Lv 3139 Tume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912 525 430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SIA AGRIS BYGGTJENESTE</a:t>
            </a:r>
          </a:p>
        </p:txBody>
      </p:sp>
    </p:spTree>
  </p:cSld>
  <p:clrMapOvr>
    <a:masterClrMapping xmlns:a="http://schemas.openxmlformats.org/drawingml/2006/main"/>
  </p:clrMapOvr>
</p:sld>
</file>