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adeae81f74a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bd759c73524f79"/>
  </p:sldMasterIdLst>
  <p:sldIdLst>
    <p:sldId xmlns:r="http://schemas.openxmlformats.org/officeDocument/2006/relationships" id="256" r:id="R9f5d394c2e3545c2"/>
    <p:sldId xmlns:r="http://schemas.openxmlformats.org/officeDocument/2006/relationships" id="257" r:id="R0078a54c06c64eb2"/>
    <p:sldId xmlns:r="http://schemas.openxmlformats.org/officeDocument/2006/relationships" id="258" r:id="R9242302555b54d6b"/>
    <p:sldId xmlns:r="http://schemas.openxmlformats.org/officeDocument/2006/relationships" id="259" r:id="Rb4f8be9523554daa"/>
    <p:sldId xmlns:r="http://schemas.openxmlformats.org/officeDocument/2006/relationships" id="260" r:id="R9718984bbbc448ca"/>
    <p:sldId xmlns:r="http://schemas.openxmlformats.org/officeDocument/2006/relationships" id="261" r:id="R1c62d31a897442ce"/>
    <p:sldId xmlns:r="http://schemas.openxmlformats.org/officeDocument/2006/relationships" id="262" r:id="R7d2304e69cca49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d759c73524f79" /><Relationship Type="http://schemas.openxmlformats.org/officeDocument/2006/relationships/slide" Target="/ppt/slides/slide1.xml" Id="R9f5d394c2e3545c2" /><Relationship Type="http://schemas.openxmlformats.org/officeDocument/2006/relationships/slide" Target="/ppt/slides/slide2.xml" Id="R0078a54c06c64eb2" /><Relationship Type="http://schemas.openxmlformats.org/officeDocument/2006/relationships/slide" Target="/ppt/slides/slide3.xml" Id="R9242302555b54d6b" /><Relationship Type="http://schemas.openxmlformats.org/officeDocument/2006/relationships/slide" Target="/ppt/slides/slide4.xml" Id="Rb4f8be9523554daa" /><Relationship Type="http://schemas.openxmlformats.org/officeDocument/2006/relationships/slide" Target="/ppt/slides/slide5.xml" Id="R9718984bbbc448ca" /><Relationship Type="http://schemas.openxmlformats.org/officeDocument/2006/relationships/slide" Target="/ppt/slides/slide6.xml" Id="R1c62d31a897442ce" /><Relationship Type="http://schemas.openxmlformats.org/officeDocument/2006/relationships/slide" Target="/ppt/slides/slide7.xml" Id="R7d2304e69cca49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cf930d5e642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534ab0607442f" /><Relationship Type="http://schemas.openxmlformats.org/officeDocument/2006/relationships/theme" Target="/ppt/slideMasters/theme/theme1.xml" Id="R287f523770fe49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534ab060744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ef05036fd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09ad2863642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1e1f4351d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9ff186783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12e196e4b47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fab8b35994e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ed003cd8a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FOINCO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−1 050 999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20 647 131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ABISCO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HERMUS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KATINAS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MITTAS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URDIA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Benedicte H. Fossum, Nordraaks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912 530 620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FOINCO AS</a:t>
            </a:r>
          </a:p>
        </p:txBody>
      </p:sp>
    </p:spTree>
  </p:cSld>
  <p:clrMapOvr>
    <a:masterClrMapping xmlns:a="http://schemas.openxmlformats.org/drawingml/2006/main"/>
  </p:clrMapOvr>
</p:sld>
</file>