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9e2dda90dd4c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53d989b4e04b2d"/>
  </p:sldMasterIdLst>
  <p:sldIdLst>
    <p:sldId xmlns:r="http://schemas.openxmlformats.org/officeDocument/2006/relationships" id="256" r:id="R29e3befd7cd44092"/>
    <p:sldId xmlns:r="http://schemas.openxmlformats.org/officeDocument/2006/relationships" id="257" r:id="R90133c53b8d34932"/>
    <p:sldId xmlns:r="http://schemas.openxmlformats.org/officeDocument/2006/relationships" id="258" r:id="R420720058b304fed"/>
    <p:sldId xmlns:r="http://schemas.openxmlformats.org/officeDocument/2006/relationships" id="259" r:id="R333b9601782240f0"/>
    <p:sldId xmlns:r="http://schemas.openxmlformats.org/officeDocument/2006/relationships" id="260" r:id="Rf95bdc26c98540e2"/>
    <p:sldId xmlns:r="http://schemas.openxmlformats.org/officeDocument/2006/relationships" id="261" r:id="R5b1acd7589194e20"/>
    <p:sldId xmlns:r="http://schemas.openxmlformats.org/officeDocument/2006/relationships" id="262" r:id="Rb37e1f8b6deb4e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3d989b4e04b2d" /><Relationship Type="http://schemas.openxmlformats.org/officeDocument/2006/relationships/slide" Target="/ppt/slides/slide1.xml" Id="R29e3befd7cd44092" /><Relationship Type="http://schemas.openxmlformats.org/officeDocument/2006/relationships/slide" Target="/ppt/slides/slide2.xml" Id="R90133c53b8d34932" /><Relationship Type="http://schemas.openxmlformats.org/officeDocument/2006/relationships/slide" Target="/ppt/slides/slide3.xml" Id="R420720058b304fed" /><Relationship Type="http://schemas.openxmlformats.org/officeDocument/2006/relationships/slide" Target="/ppt/slides/slide4.xml" Id="R333b9601782240f0" /><Relationship Type="http://schemas.openxmlformats.org/officeDocument/2006/relationships/slide" Target="/ppt/slides/slide5.xml" Id="Rf95bdc26c98540e2" /><Relationship Type="http://schemas.openxmlformats.org/officeDocument/2006/relationships/slide" Target="/ppt/slides/slide6.xml" Id="R5b1acd7589194e20" /><Relationship Type="http://schemas.openxmlformats.org/officeDocument/2006/relationships/slide" Target="/ppt/slides/slide7.xml" Id="Rb37e1f8b6deb4e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8968d1b31342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917883cc14f5e" /><Relationship Type="http://schemas.openxmlformats.org/officeDocument/2006/relationships/theme" Target="/ppt/slideMasters/theme/theme1.xml" Id="R4b17c9a1fa7145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d917883cc14f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6301e02044a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eff1fded442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816347dee4c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44c1d637f45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5ce1d33c243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11844704445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0d19e97d447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ELEKTRO GISLE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GISLE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 GISLE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GISLE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GISLE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GISLE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743 862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281 980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2 047 367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GISLE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 HAUKEBØ MIKALSEN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GISLE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Rosenlundveien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5146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912 532 240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GISLE AS</a:t>
            </a:r>
          </a:p>
        </p:txBody>
      </p:sp>
    </p:spTree>
  </p:cSld>
  <p:clrMapOvr>
    <a:masterClrMapping xmlns:a="http://schemas.openxmlformats.org/drawingml/2006/main"/>
  </p:clrMapOvr>
</p:sld>
</file>