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409e7ef74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e08ffb5be4199"/>
  </p:sldMasterIdLst>
  <p:sldIdLst>
    <p:sldId xmlns:r="http://schemas.openxmlformats.org/officeDocument/2006/relationships" id="256" r:id="Rb418be3349474028"/>
    <p:sldId xmlns:r="http://schemas.openxmlformats.org/officeDocument/2006/relationships" id="257" r:id="Rb692e37c60f84881"/>
    <p:sldId xmlns:r="http://schemas.openxmlformats.org/officeDocument/2006/relationships" id="258" r:id="Rb859dcb082ae4c2d"/>
    <p:sldId xmlns:r="http://schemas.openxmlformats.org/officeDocument/2006/relationships" id="259" r:id="Rb4815c11c2b349b9"/>
    <p:sldId xmlns:r="http://schemas.openxmlformats.org/officeDocument/2006/relationships" id="260" r:id="R5170a25b12c247a9"/>
    <p:sldId xmlns:r="http://schemas.openxmlformats.org/officeDocument/2006/relationships" id="261" r:id="R1098b0dddc3d4646"/>
    <p:sldId xmlns:r="http://schemas.openxmlformats.org/officeDocument/2006/relationships" id="262" r:id="Rd203d260c5b6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e08ffb5be4199" /><Relationship Type="http://schemas.openxmlformats.org/officeDocument/2006/relationships/slide" Target="/ppt/slides/slide1.xml" Id="Rb418be3349474028" /><Relationship Type="http://schemas.openxmlformats.org/officeDocument/2006/relationships/slide" Target="/ppt/slides/slide2.xml" Id="Rb692e37c60f84881" /><Relationship Type="http://schemas.openxmlformats.org/officeDocument/2006/relationships/slide" Target="/ppt/slides/slide3.xml" Id="Rb859dcb082ae4c2d" /><Relationship Type="http://schemas.openxmlformats.org/officeDocument/2006/relationships/slide" Target="/ppt/slides/slide4.xml" Id="Rb4815c11c2b349b9" /><Relationship Type="http://schemas.openxmlformats.org/officeDocument/2006/relationships/slide" Target="/ppt/slides/slide5.xml" Id="R5170a25b12c247a9" /><Relationship Type="http://schemas.openxmlformats.org/officeDocument/2006/relationships/slide" Target="/ppt/slides/slide6.xml" Id="R1098b0dddc3d4646" /><Relationship Type="http://schemas.openxmlformats.org/officeDocument/2006/relationships/slide" Target="/ppt/slides/slide7.xml" Id="Rd203d260c5b6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c41d72f11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b2b1f2a54ca8" /><Relationship Type="http://schemas.openxmlformats.org/officeDocument/2006/relationships/theme" Target="/ppt/slideMasters/theme/theme1.xml" Id="R745ec0966a86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0b2b1f2a5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3a039164b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5706c41e4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a6121eb42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f2fed676f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1e12d6b744a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e3b19407a4f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f50f964f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KARAT REGNSKAP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1 484 164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HELENA GRYGA ELVESTAD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OMSTILLING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NADIA ROSA DE LA FUENTE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1597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post@karatregnskap.no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912 535 584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KARAT REGNSKAP AS</a:t>
            </a:r>
          </a:p>
        </p:txBody>
      </p:sp>
    </p:spTree>
  </p:cSld>
  <p:clrMapOvr>
    <a:masterClrMapping xmlns:a="http://schemas.openxmlformats.org/drawingml/2006/main"/>
  </p:clrMapOvr>
</p:sld>
</file>