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7c01ed8d0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8b1e9bf90546a4"/>
  </p:sldMasterIdLst>
  <p:sldIdLst>
    <p:sldId xmlns:r="http://schemas.openxmlformats.org/officeDocument/2006/relationships" id="256" r:id="R9cd116582c9d4ad9"/>
    <p:sldId xmlns:r="http://schemas.openxmlformats.org/officeDocument/2006/relationships" id="257" r:id="R9f1203c21ff74edb"/>
    <p:sldId xmlns:r="http://schemas.openxmlformats.org/officeDocument/2006/relationships" id="258" r:id="Rb16c908d60b74a80"/>
    <p:sldId xmlns:r="http://schemas.openxmlformats.org/officeDocument/2006/relationships" id="259" r:id="Rc0e87259b95146a3"/>
    <p:sldId xmlns:r="http://schemas.openxmlformats.org/officeDocument/2006/relationships" id="260" r:id="R6f785ba16b2c4f84"/>
    <p:sldId xmlns:r="http://schemas.openxmlformats.org/officeDocument/2006/relationships" id="261" r:id="Re4889957dc45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b1e9bf90546a4" /><Relationship Type="http://schemas.openxmlformats.org/officeDocument/2006/relationships/slide" Target="/ppt/slides/slide1.xml" Id="R9cd116582c9d4ad9" /><Relationship Type="http://schemas.openxmlformats.org/officeDocument/2006/relationships/slide" Target="/ppt/slides/slide2.xml" Id="R9f1203c21ff74edb" /><Relationship Type="http://schemas.openxmlformats.org/officeDocument/2006/relationships/slide" Target="/ppt/slides/slide3.xml" Id="Rb16c908d60b74a80" /><Relationship Type="http://schemas.openxmlformats.org/officeDocument/2006/relationships/slide" Target="/ppt/slides/slide4.xml" Id="Rc0e87259b95146a3" /><Relationship Type="http://schemas.openxmlformats.org/officeDocument/2006/relationships/slide" Target="/ppt/slides/slide5.xml" Id="R6f785ba16b2c4f84" /><Relationship Type="http://schemas.openxmlformats.org/officeDocument/2006/relationships/slide" Target="/ppt/slides/slide6.xml" Id="Re4889957dc45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b86e7981246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3e2a7171e4fc9" /><Relationship Type="http://schemas.openxmlformats.org/officeDocument/2006/relationships/theme" Target="/ppt/slideMasters/theme/theme1.xml" Id="R1aaed878d3bf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c3e2a7171e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537737c57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b044d72ac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2a45b02c0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95ed8ec5944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9c893d94d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56cec23024a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BØ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−6 218 195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20 223 876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172 937 874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174 866 730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912 536 114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BØ</a:t>
            </a:r>
          </a:p>
        </p:txBody>
      </p:sp>
    </p:spTree>
  </p:cSld>
  <p:clrMapOvr>
    <a:masterClrMapping xmlns:a="http://schemas.openxmlformats.org/drawingml/2006/main"/>
  </p:clrMapOvr>
</p:sld>
</file>