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e4d8380efe41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24f989c96a4857"/>
  </p:sldMasterIdLst>
  <p:sldIdLst>
    <p:sldId xmlns:r="http://schemas.openxmlformats.org/officeDocument/2006/relationships" id="256" r:id="Rbd2c553b4c384836"/>
    <p:sldId xmlns:r="http://schemas.openxmlformats.org/officeDocument/2006/relationships" id="257" r:id="R9f0d75662a2d4392"/>
    <p:sldId xmlns:r="http://schemas.openxmlformats.org/officeDocument/2006/relationships" id="258" r:id="R4c6975d3560b461e"/>
    <p:sldId xmlns:r="http://schemas.openxmlformats.org/officeDocument/2006/relationships" id="259" r:id="Ra83b9244ad184260"/>
    <p:sldId xmlns:r="http://schemas.openxmlformats.org/officeDocument/2006/relationships" id="260" r:id="Rdb48fb84989b4563"/>
    <p:sldId xmlns:r="http://schemas.openxmlformats.org/officeDocument/2006/relationships" id="261" r:id="Rd5108ce75c234ce4"/>
    <p:sldId xmlns:r="http://schemas.openxmlformats.org/officeDocument/2006/relationships" id="262" r:id="R1e2597ab8f014e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24f989c96a4857" /><Relationship Type="http://schemas.openxmlformats.org/officeDocument/2006/relationships/slide" Target="/ppt/slides/slide1.xml" Id="Rbd2c553b4c384836" /><Relationship Type="http://schemas.openxmlformats.org/officeDocument/2006/relationships/slide" Target="/ppt/slides/slide2.xml" Id="R9f0d75662a2d4392" /><Relationship Type="http://schemas.openxmlformats.org/officeDocument/2006/relationships/slide" Target="/ppt/slides/slide3.xml" Id="R4c6975d3560b461e" /><Relationship Type="http://schemas.openxmlformats.org/officeDocument/2006/relationships/slide" Target="/ppt/slides/slide4.xml" Id="Ra83b9244ad184260" /><Relationship Type="http://schemas.openxmlformats.org/officeDocument/2006/relationships/slide" Target="/ppt/slides/slide5.xml" Id="Rdb48fb84989b4563" /><Relationship Type="http://schemas.openxmlformats.org/officeDocument/2006/relationships/slide" Target="/ppt/slides/slide6.xml" Id="Rd5108ce75c234ce4" /><Relationship Type="http://schemas.openxmlformats.org/officeDocument/2006/relationships/slide" Target="/ppt/slides/slide7.xml" Id="R1e2597ab8f014e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787ce44a1046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a4515fa8149a4" /><Relationship Type="http://schemas.openxmlformats.org/officeDocument/2006/relationships/theme" Target="/ppt/slideMasters/theme/theme1.xml" Id="Rea81cb2a118846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fa4515fa8149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11e8942894d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e0561d71644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6ba8b28484d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8d8b590e845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f68fd7c724b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599cabb0d4c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3110b35df4b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ROMSDAL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ROMSDAL REVISJON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14 091 263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3 305 550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2 589 313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5 009 118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Frænavegen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odd.ivar@revisorthue.no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912 540 715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ROMSDAL REVISJON AS</a:t>
            </a:r>
          </a:p>
        </p:txBody>
      </p:sp>
    </p:spTree>
  </p:cSld>
  <p:clrMapOvr>
    <a:masterClrMapping xmlns:a="http://schemas.openxmlformats.org/drawingml/2006/main"/>
  </p:clrMapOvr>
</p:sld>
</file>