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3f14a2dc9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e4d38dc491412b"/>
  </p:sldMasterIdLst>
  <p:sldIdLst>
    <p:sldId xmlns:r="http://schemas.openxmlformats.org/officeDocument/2006/relationships" id="256" r:id="Rcc399497db0641ec"/>
    <p:sldId xmlns:r="http://schemas.openxmlformats.org/officeDocument/2006/relationships" id="257" r:id="Re3a8c5e209064da8"/>
    <p:sldId xmlns:r="http://schemas.openxmlformats.org/officeDocument/2006/relationships" id="258" r:id="R99da9c1c84634ca9"/>
    <p:sldId xmlns:r="http://schemas.openxmlformats.org/officeDocument/2006/relationships" id="259" r:id="Rb9cf19d867b34996"/>
    <p:sldId xmlns:r="http://schemas.openxmlformats.org/officeDocument/2006/relationships" id="260" r:id="R9845162fa5854de4"/>
    <p:sldId xmlns:r="http://schemas.openxmlformats.org/officeDocument/2006/relationships" id="261" r:id="Rbbacbf885499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4d38dc491412b" /><Relationship Type="http://schemas.openxmlformats.org/officeDocument/2006/relationships/slide" Target="/ppt/slides/slide1.xml" Id="Rcc399497db0641ec" /><Relationship Type="http://schemas.openxmlformats.org/officeDocument/2006/relationships/slide" Target="/ppt/slides/slide2.xml" Id="Re3a8c5e209064da8" /><Relationship Type="http://schemas.openxmlformats.org/officeDocument/2006/relationships/slide" Target="/ppt/slides/slide3.xml" Id="R99da9c1c84634ca9" /><Relationship Type="http://schemas.openxmlformats.org/officeDocument/2006/relationships/slide" Target="/ppt/slides/slide4.xml" Id="Rb9cf19d867b34996" /><Relationship Type="http://schemas.openxmlformats.org/officeDocument/2006/relationships/slide" Target="/ppt/slides/slide5.xml" Id="R9845162fa5854de4" /><Relationship Type="http://schemas.openxmlformats.org/officeDocument/2006/relationships/slide" Target="/ppt/slides/slide6.xml" Id="Rbbacbf885499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da0206811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9cb8c1504bea" /><Relationship Type="http://schemas.openxmlformats.org/officeDocument/2006/relationships/theme" Target="/ppt/slideMasters/theme/theme1.xml" Id="R0b00b1dbc8ef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19cb8c150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ecacfe6a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d3ae3322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1e4e3f37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60b00cae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79cf61d7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0070485d2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IRENE LANDFALD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LANDFALD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irene.landfald@gmail.com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912 541 789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IRENE LANDFALD</a:t>
            </a:r>
          </a:p>
        </p:txBody>
      </p:sp>
    </p:spTree>
  </p:cSld>
  <p:clrMapOvr>
    <a:masterClrMapping xmlns:a="http://schemas.openxmlformats.org/drawingml/2006/main"/>
  </p:clrMapOvr>
</p:sld>
</file>