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a99913f83446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c92c9bec084c27"/>
  </p:sldMasterIdLst>
  <p:sldIdLst>
    <p:sldId xmlns:r="http://schemas.openxmlformats.org/officeDocument/2006/relationships" id="256" r:id="Rfe3acf11e2134fc4"/>
    <p:sldId xmlns:r="http://schemas.openxmlformats.org/officeDocument/2006/relationships" id="257" r:id="Reff2a46312874ea1"/>
    <p:sldId xmlns:r="http://schemas.openxmlformats.org/officeDocument/2006/relationships" id="258" r:id="Rb260e1eea9d945bd"/>
    <p:sldId xmlns:r="http://schemas.openxmlformats.org/officeDocument/2006/relationships" id="259" r:id="Re8af634963c34e9f"/>
    <p:sldId xmlns:r="http://schemas.openxmlformats.org/officeDocument/2006/relationships" id="260" r:id="Rc3bc62ed39a44c72"/>
    <p:sldId xmlns:r="http://schemas.openxmlformats.org/officeDocument/2006/relationships" id="261" r:id="Ree88b32725b84f23"/>
    <p:sldId xmlns:r="http://schemas.openxmlformats.org/officeDocument/2006/relationships" id="262" r:id="R37192a339ebe48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92c9bec084c27" /><Relationship Type="http://schemas.openxmlformats.org/officeDocument/2006/relationships/slide" Target="/ppt/slides/slide1.xml" Id="Rfe3acf11e2134fc4" /><Relationship Type="http://schemas.openxmlformats.org/officeDocument/2006/relationships/slide" Target="/ppt/slides/slide2.xml" Id="Reff2a46312874ea1" /><Relationship Type="http://schemas.openxmlformats.org/officeDocument/2006/relationships/slide" Target="/ppt/slides/slide3.xml" Id="Rb260e1eea9d945bd" /><Relationship Type="http://schemas.openxmlformats.org/officeDocument/2006/relationships/slide" Target="/ppt/slides/slide4.xml" Id="Re8af634963c34e9f" /><Relationship Type="http://schemas.openxmlformats.org/officeDocument/2006/relationships/slide" Target="/ppt/slides/slide5.xml" Id="Rc3bc62ed39a44c72" /><Relationship Type="http://schemas.openxmlformats.org/officeDocument/2006/relationships/slide" Target="/ppt/slides/slide6.xml" Id="Ree88b32725b84f23" /><Relationship Type="http://schemas.openxmlformats.org/officeDocument/2006/relationships/slide" Target="/ppt/slides/slide7.xml" Id="R37192a339ebe48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459920e184e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0ecc7c7df470e" /><Relationship Type="http://schemas.openxmlformats.org/officeDocument/2006/relationships/theme" Target="/ppt/slideMasters/theme/theme1.xml" Id="Rb5f7de0380404e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0ecc7c7df47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c2831bcbd47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6cf7b0aa740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e18ece12e48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b5102699848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3a23c3b4f41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eea1918e749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ee2c0d0f54c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BUD-BAU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BUD-BAU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BUD-BAU STILLAS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BUD-BAU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BUD-BAU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BUD-BAU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10 027 607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−88 885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−1 586 743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3 188 637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BUD-BAU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NIKLAS ZDZISLAW ANDRZEJ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BUD-BAU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Busterudgata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1776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912 543 269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BUD-BAU STILLAS AS</a:t>
            </a:r>
          </a:p>
        </p:txBody>
      </p:sp>
    </p:spTree>
  </p:cSld>
  <p:clrMapOvr>
    <a:masterClrMapping xmlns:a="http://schemas.openxmlformats.org/drawingml/2006/main"/>
  </p:clrMapOvr>
</p:sld>
</file>