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0bf6deb827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9f2e41e9e4c94"/>
  </p:sldMasterIdLst>
  <p:sldIdLst>
    <p:sldId xmlns:r="http://schemas.openxmlformats.org/officeDocument/2006/relationships" id="256" r:id="Rad61e322dd5c455b"/>
    <p:sldId xmlns:r="http://schemas.openxmlformats.org/officeDocument/2006/relationships" id="257" r:id="Rfb0c92429f98455f"/>
    <p:sldId xmlns:r="http://schemas.openxmlformats.org/officeDocument/2006/relationships" id="258" r:id="Re8b7dca37dbf46b0"/>
    <p:sldId xmlns:r="http://schemas.openxmlformats.org/officeDocument/2006/relationships" id="259" r:id="R3b629d5e6c3b456f"/>
    <p:sldId xmlns:r="http://schemas.openxmlformats.org/officeDocument/2006/relationships" id="260" r:id="Rae97884d84434de3"/>
    <p:sldId xmlns:r="http://schemas.openxmlformats.org/officeDocument/2006/relationships" id="261" r:id="Rf3a71dd34c6b46e0"/>
    <p:sldId xmlns:r="http://schemas.openxmlformats.org/officeDocument/2006/relationships" id="262" r:id="R39e5e7ccc642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9f2e41e9e4c94" /><Relationship Type="http://schemas.openxmlformats.org/officeDocument/2006/relationships/slide" Target="/ppt/slides/slide1.xml" Id="Rad61e322dd5c455b" /><Relationship Type="http://schemas.openxmlformats.org/officeDocument/2006/relationships/slide" Target="/ppt/slides/slide2.xml" Id="Rfb0c92429f98455f" /><Relationship Type="http://schemas.openxmlformats.org/officeDocument/2006/relationships/slide" Target="/ppt/slides/slide3.xml" Id="Re8b7dca37dbf46b0" /><Relationship Type="http://schemas.openxmlformats.org/officeDocument/2006/relationships/slide" Target="/ppt/slides/slide4.xml" Id="R3b629d5e6c3b456f" /><Relationship Type="http://schemas.openxmlformats.org/officeDocument/2006/relationships/slide" Target="/ppt/slides/slide5.xml" Id="Rae97884d84434de3" /><Relationship Type="http://schemas.openxmlformats.org/officeDocument/2006/relationships/slide" Target="/ppt/slides/slide6.xml" Id="Rf3a71dd34c6b46e0" /><Relationship Type="http://schemas.openxmlformats.org/officeDocument/2006/relationships/slide" Target="/ppt/slides/slide7.xml" Id="R39e5e7ccc642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6a8849b3d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10f34f8a74bdf" /><Relationship Type="http://schemas.openxmlformats.org/officeDocument/2006/relationships/theme" Target="/ppt/slideMasters/theme/theme1.xml" Id="R2e34fdbfcccd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10f34f8a74b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cc567c7494d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0638d6aa1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a5ea5122a4b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47a1f9d4f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7028ba159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2df7c2cc8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de2906130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ROYAL-GROUP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ROYAL-GROUP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HALDORSEN TERJE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TRIGER FINN MAGNE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ROYAL-GROUP AS</a:t>
            </a:r>
          </a:p>
        </p:txBody>
      </p:sp>
    </p:spTree>
  </p:cSld>
  <p:clrMapOvr>
    <a:masterClrMapping xmlns:a="http://schemas.openxmlformats.org/drawingml/2006/main"/>
  </p:clrMapOvr>
</p:sld>
</file>