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cda0775e8440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c51479411849cb"/>
  </p:sldMasterIdLst>
  <p:sldIdLst>
    <p:sldId xmlns:r="http://schemas.openxmlformats.org/officeDocument/2006/relationships" id="256" r:id="R48825e9b7a644171"/>
    <p:sldId xmlns:r="http://schemas.openxmlformats.org/officeDocument/2006/relationships" id="257" r:id="R5b37cb19855940f5"/>
    <p:sldId xmlns:r="http://schemas.openxmlformats.org/officeDocument/2006/relationships" id="258" r:id="Rae9805f9721f46cc"/>
    <p:sldId xmlns:r="http://schemas.openxmlformats.org/officeDocument/2006/relationships" id="259" r:id="Rf771cc099e214dbf"/>
    <p:sldId xmlns:r="http://schemas.openxmlformats.org/officeDocument/2006/relationships" id="260" r:id="R0f91c31295f54f81"/>
    <p:sldId xmlns:r="http://schemas.openxmlformats.org/officeDocument/2006/relationships" id="261" r:id="R379449563b1f499a"/>
    <p:sldId xmlns:r="http://schemas.openxmlformats.org/officeDocument/2006/relationships" id="262" r:id="Rc79ff07d45ab44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c51479411849cb" /><Relationship Type="http://schemas.openxmlformats.org/officeDocument/2006/relationships/slide" Target="/ppt/slides/slide1.xml" Id="R48825e9b7a644171" /><Relationship Type="http://schemas.openxmlformats.org/officeDocument/2006/relationships/slide" Target="/ppt/slides/slide2.xml" Id="R5b37cb19855940f5" /><Relationship Type="http://schemas.openxmlformats.org/officeDocument/2006/relationships/slide" Target="/ppt/slides/slide3.xml" Id="Rae9805f9721f46cc" /><Relationship Type="http://schemas.openxmlformats.org/officeDocument/2006/relationships/slide" Target="/ppt/slides/slide4.xml" Id="Rf771cc099e214dbf" /><Relationship Type="http://schemas.openxmlformats.org/officeDocument/2006/relationships/slide" Target="/ppt/slides/slide5.xml" Id="R0f91c31295f54f81" /><Relationship Type="http://schemas.openxmlformats.org/officeDocument/2006/relationships/slide" Target="/ppt/slides/slide6.xml" Id="R379449563b1f499a" /><Relationship Type="http://schemas.openxmlformats.org/officeDocument/2006/relationships/slide" Target="/ppt/slides/slide7.xml" Id="Rc79ff07d45ab44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a59e1a53be4d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835c195aa4521" /><Relationship Type="http://schemas.openxmlformats.org/officeDocument/2006/relationships/theme" Target="/ppt/slideMasters/theme/theme1.xml" Id="Rabdb3656500d42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7835c195aa45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ab451371743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3fa11814c4d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f331f86e34c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421655ce844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c48e6f0f444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122aa26a940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cefe45fcd44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KVERNELAND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−421 049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339 147 792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553 012 902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GAAK INVEST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 ÅDNE AURE KVERNELAND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 ÅDNE AURE KVERNELAND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ÅDNE KVERNELAND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 HOLDING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912 546 004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