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bbc2d926b74a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60283d19cf42d1"/>
  </p:sldMasterIdLst>
  <p:sldIdLst>
    <p:sldId xmlns:r="http://schemas.openxmlformats.org/officeDocument/2006/relationships" id="256" r:id="Rce40271dce1045bb"/>
    <p:sldId xmlns:r="http://schemas.openxmlformats.org/officeDocument/2006/relationships" id="257" r:id="R51a25f26eb1c4bf6"/>
    <p:sldId xmlns:r="http://schemas.openxmlformats.org/officeDocument/2006/relationships" id="258" r:id="Re2a05561a93a4c5d"/>
    <p:sldId xmlns:r="http://schemas.openxmlformats.org/officeDocument/2006/relationships" id="259" r:id="Ra5b7a9d48e854c65"/>
    <p:sldId xmlns:r="http://schemas.openxmlformats.org/officeDocument/2006/relationships" id="260" r:id="R408ec4c039de4c0e"/>
    <p:sldId xmlns:r="http://schemas.openxmlformats.org/officeDocument/2006/relationships" id="261" r:id="R8ce3482d4c82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0283d19cf42d1" /><Relationship Type="http://schemas.openxmlformats.org/officeDocument/2006/relationships/slide" Target="/ppt/slides/slide1.xml" Id="Rce40271dce1045bb" /><Relationship Type="http://schemas.openxmlformats.org/officeDocument/2006/relationships/slide" Target="/ppt/slides/slide2.xml" Id="R51a25f26eb1c4bf6" /><Relationship Type="http://schemas.openxmlformats.org/officeDocument/2006/relationships/slide" Target="/ppt/slides/slide3.xml" Id="Re2a05561a93a4c5d" /><Relationship Type="http://schemas.openxmlformats.org/officeDocument/2006/relationships/slide" Target="/ppt/slides/slide4.xml" Id="Ra5b7a9d48e854c65" /><Relationship Type="http://schemas.openxmlformats.org/officeDocument/2006/relationships/slide" Target="/ppt/slides/slide5.xml" Id="R408ec4c039de4c0e" /><Relationship Type="http://schemas.openxmlformats.org/officeDocument/2006/relationships/slide" Target="/ppt/slides/slide6.xml" Id="R8ce3482d4c82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29e0780c541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ab7e0f80f46c8" /><Relationship Type="http://schemas.openxmlformats.org/officeDocument/2006/relationships/theme" Target="/ppt/slideMasters/theme/theme1.xml" Id="Rfd27822406e147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9ab7e0f80f46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60453b0fa41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98711154845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b90976a65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67aad4609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b4a58a8f244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5fc9ee712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GLØD BAR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912 546 292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