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0523c4730f4f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69217ae5c94f7f"/>
  </p:sldMasterIdLst>
  <p:sldIdLst>
    <p:sldId xmlns:r="http://schemas.openxmlformats.org/officeDocument/2006/relationships" id="256" r:id="Rde58ab8224c44c2e"/>
    <p:sldId xmlns:r="http://schemas.openxmlformats.org/officeDocument/2006/relationships" id="257" r:id="R20989314aae64d54"/>
    <p:sldId xmlns:r="http://schemas.openxmlformats.org/officeDocument/2006/relationships" id="258" r:id="R435b6268c653428b"/>
    <p:sldId xmlns:r="http://schemas.openxmlformats.org/officeDocument/2006/relationships" id="259" r:id="Rc78015cd06944fc7"/>
    <p:sldId xmlns:r="http://schemas.openxmlformats.org/officeDocument/2006/relationships" id="260" r:id="R493935f9eef646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69217ae5c94f7f" /><Relationship Type="http://schemas.openxmlformats.org/officeDocument/2006/relationships/slide" Target="/ppt/slides/slide1.xml" Id="Rde58ab8224c44c2e" /><Relationship Type="http://schemas.openxmlformats.org/officeDocument/2006/relationships/slide" Target="/ppt/slides/slide2.xml" Id="R20989314aae64d54" /><Relationship Type="http://schemas.openxmlformats.org/officeDocument/2006/relationships/slide" Target="/ppt/slides/slide3.xml" Id="R435b6268c653428b" /><Relationship Type="http://schemas.openxmlformats.org/officeDocument/2006/relationships/slide" Target="/ppt/slides/slide4.xml" Id="Rc78015cd06944fc7" /><Relationship Type="http://schemas.openxmlformats.org/officeDocument/2006/relationships/slide" Target="/ppt/slides/slide5.xml" Id="R493935f9eef646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67cdd2ea8746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e5ddf5d1246a5" /><Relationship Type="http://schemas.openxmlformats.org/officeDocument/2006/relationships/theme" Target="/ppt/slideMasters/theme/theme1.xml" Id="R0a658ab6c06140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0e5ddf5d1246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060cfdbdf4d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e3f3dbdfa4d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c7596202348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05a8d40c54c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7b192651240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GLØD BAR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GLØD BAR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GLØD BAR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GLØD BAR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GLØD BAR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GLØD BAR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912 546 292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GLØD BAR AS</a:t>
            </a:r>
          </a:p>
        </p:txBody>
      </p:sp>
    </p:spTree>
  </p:cSld>
  <p:clrMapOvr>
    <a:masterClrMapping xmlns:a="http://schemas.openxmlformats.org/drawingml/2006/main"/>
  </p:clrMapOvr>
</p:sld>
</file>