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0f887f6734e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0ba67fe7c4b81"/>
  </p:sldMasterIdLst>
  <p:sldIdLst>
    <p:sldId xmlns:r="http://schemas.openxmlformats.org/officeDocument/2006/relationships" id="256" r:id="Rb4f9e47cc6a144ee"/>
    <p:sldId xmlns:r="http://schemas.openxmlformats.org/officeDocument/2006/relationships" id="257" r:id="R1493a0e26f114576"/>
    <p:sldId xmlns:r="http://schemas.openxmlformats.org/officeDocument/2006/relationships" id="258" r:id="R09e0dac06bf84a76"/>
    <p:sldId xmlns:r="http://schemas.openxmlformats.org/officeDocument/2006/relationships" id="259" r:id="R73d1eb0ec50847b8"/>
    <p:sldId xmlns:r="http://schemas.openxmlformats.org/officeDocument/2006/relationships" id="260" r:id="R7088c9c487e34926"/>
    <p:sldId xmlns:r="http://schemas.openxmlformats.org/officeDocument/2006/relationships" id="261" r:id="R070cbed2527749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0ba67fe7c4b81" /><Relationship Type="http://schemas.openxmlformats.org/officeDocument/2006/relationships/slide" Target="/ppt/slides/slide1.xml" Id="Rb4f9e47cc6a144ee" /><Relationship Type="http://schemas.openxmlformats.org/officeDocument/2006/relationships/slide" Target="/ppt/slides/slide2.xml" Id="R1493a0e26f114576" /><Relationship Type="http://schemas.openxmlformats.org/officeDocument/2006/relationships/slide" Target="/ppt/slides/slide3.xml" Id="R09e0dac06bf84a76" /><Relationship Type="http://schemas.openxmlformats.org/officeDocument/2006/relationships/slide" Target="/ppt/slides/slide4.xml" Id="R73d1eb0ec50847b8" /><Relationship Type="http://schemas.openxmlformats.org/officeDocument/2006/relationships/slide" Target="/ppt/slides/slide5.xml" Id="R7088c9c487e34926" /><Relationship Type="http://schemas.openxmlformats.org/officeDocument/2006/relationships/slide" Target="/ppt/slides/slide6.xml" Id="R070cbed2527749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05cd4b47c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eef9546d04034" /><Relationship Type="http://schemas.openxmlformats.org/officeDocument/2006/relationships/theme" Target="/ppt/slideMasters/theme/theme1.xml" Id="Rc6bef91afe7b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eef9546d0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1896233ce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b198db2044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b705a3c3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55e32c926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d8cf761be47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b936faf2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