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1b2c5cc24d45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af97c9c9ce48e2"/>
  </p:sldMasterIdLst>
  <p:sldIdLst>
    <p:sldId xmlns:r="http://schemas.openxmlformats.org/officeDocument/2006/relationships" id="256" r:id="R9b0b2126b72748f7"/>
    <p:sldId xmlns:r="http://schemas.openxmlformats.org/officeDocument/2006/relationships" id="257" r:id="Rd23cf97bcee64406"/>
    <p:sldId xmlns:r="http://schemas.openxmlformats.org/officeDocument/2006/relationships" id="258" r:id="Rfc7524b3d5b64f48"/>
    <p:sldId xmlns:r="http://schemas.openxmlformats.org/officeDocument/2006/relationships" id="259" r:id="R799091ed80d54374"/>
    <p:sldId xmlns:r="http://schemas.openxmlformats.org/officeDocument/2006/relationships" id="260" r:id="R63bf595b8dc74996"/>
    <p:sldId xmlns:r="http://schemas.openxmlformats.org/officeDocument/2006/relationships" id="261" r:id="R8cd1a7a64a7f4463"/>
    <p:sldId xmlns:r="http://schemas.openxmlformats.org/officeDocument/2006/relationships" id="262" r:id="Rb9cc12c95e714b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af97c9c9ce48e2" /><Relationship Type="http://schemas.openxmlformats.org/officeDocument/2006/relationships/slide" Target="/ppt/slides/slide1.xml" Id="R9b0b2126b72748f7" /><Relationship Type="http://schemas.openxmlformats.org/officeDocument/2006/relationships/slide" Target="/ppt/slides/slide2.xml" Id="Rd23cf97bcee64406" /><Relationship Type="http://schemas.openxmlformats.org/officeDocument/2006/relationships/slide" Target="/ppt/slides/slide3.xml" Id="Rfc7524b3d5b64f48" /><Relationship Type="http://schemas.openxmlformats.org/officeDocument/2006/relationships/slide" Target="/ppt/slides/slide4.xml" Id="R799091ed80d54374" /><Relationship Type="http://schemas.openxmlformats.org/officeDocument/2006/relationships/slide" Target="/ppt/slides/slide5.xml" Id="R63bf595b8dc74996" /><Relationship Type="http://schemas.openxmlformats.org/officeDocument/2006/relationships/slide" Target="/ppt/slides/slide6.xml" Id="R8cd1a7a64a7f4463" /><Relationship Type="http://schemas.openxmlformats.org/officeDocument/2006/relationships/slide" Target="/ppt/slides/slide7.xml" Id="Rb9cc12c95e714b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e45c1f7d04b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60b58e9e54d1c" /><Relationship Type="http://schemas.openxmlformats.org/officeDocument/2006/relationships/theme" Target="/ppt/slideMasters/theme/theme1.xml" Id="R5829efa9f08d4d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360b58e9e54d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630a24cee4e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477429db043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c7a60b6ec43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5a749db794b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444ecc5794e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1e5594f964b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0a75e944d4b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