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052c6ece2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ba00ce5654403"/>
  </p:sldMasterIdLst>
  <p:sldIdLst>
    <p:sldId xmlns:r="http://schemas.openxmlformats.org/officeDocument/2006/relationships" id="256" r:id="R73815619108b4442"/>
    <p:sldId xmlns:r="http://schemas.openxmlformats.org/officeDocument/2006/relationships" id="257" r:id="Rba8735d8804d4a26"/>
    <p:sldId xmlns:r="http://schemas.openxmlformats.org/officeDocument/2006/relationships" id="258" r:id="R9e9582c6b5584714"/>
    <p:sldId xmlns:r="http://schemas.openxmlformats.org/officeDocument/2006/relationships" id="259" r:id="Rde71ee4cd45b4c1e"/>
    <p:sldId xmlns:r="http://schemas.openxmlformats.org/officeDocument/2006/relationships" id="260" r:id="R5a87837fc8204956"/>
    <p:sldId xmlns:r="http://schemas.openxmlformats.org/officeDocument/2006/relationships" id="261" r:id="R0e634705b1984149"/>
    <p:sldId xmlns:r="http://schemas.openxmlformats.org/officeDocument/2006/relationships" id="262" r:id="R414f9571b40c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ba00ce5654403" /><Relationship Type="http://schemas.openxmlformats.org/officeDocument/2006/relationships/slide" Target="/ppt/slides/slide1.xml" Id="R73815619108b4442" /><Relationship Type="http://schemas.openxmlformats.org/officeDocument/2006/relationships/slide" Target="/ppt/slides/slide2.xml" Id="Rba8735d8804d4a26" /><Relationship Type="http://schemas.openxmlformats.org/officeDocument/2006/relationships/slide" Target="/ppt/slides/slide3.xml" Id="R9e9582c6b5584714" /><Relationship Type="http://schemas.openxmlformats.org/officeDocument/2006/relationships/slide" Target="/ppt/slides/slide4.xml" Id="Rde71ee4cd45b4c1e" /><Relationship Type="http://schemas.openxmlformats.org/officeDocument/2006/relationships/slide" Target="/ppt/slides/slide5.xml" Id="R5a87837fc8204956" /><Relationship Type="http://schemas.openxmlformats.org/officeDocument/2006/relationships/slide" Target="/ppt/slides/slide6.xml" Id="R0e634705b1984149" /><Relationship Type="http://schemas.openxmlformats.org/officeDocument/2006/relationships/slide" Target="/ppt/slides/slide7.xml" Id="R414f9571b40c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f7e8d421c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665ed5a241b2" /><Relationship Type="http://schemas.openxmlformats.org/officeDocument/2006/relationships/theme" Target="/ppt/slideMasters/theme/theme1.xml" Id="Rad2ea94d89c2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5665ed5a2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c0788c2fb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cc93a84b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5a4e0b6b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1f0105c9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810badfe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90aa1959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6adfed65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