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f2a0b4d19b47f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973515b9824903"/>
  </p:sldMasterIdLst>
  <p:sldIdLst>
    <p:sldId xmlns:r="http://schemas.openxmlformats.org/officeDocument/2006/relationships" id="256" r:id="Rdfb63917e7304ade"/>
    <p:sldId xmlns:r="http://schemas.openxmlformats.org/officeDocument/2006/relationships" id="257" r:id="Ra338b70e722444a4"/>
    <p:sldId xmlns:r="http://schemas.openxmlformats.org/officeDocument/2006/relationships" id="258" r:id="Re35927c6b2c64a41"/>
    <p:sldId xmlns:r="http://schemas.openxmlformats.org/officeDocument/2006/relationships" id="259" r:id="Rf240b29f6f83428e"/>
    <p:sldId xmlns:r="http://schemas.openxmlformats.org/officeDocument/2006/relationships" id="260" r:id="Rb9bc0e7bc6ce4c1d"/>
    <p:sldId xmlns:r="http://schemas.openxmlformats.org/officeDocument/2006/relationships" id="261" r:id="Rf381c006b3d9405a"/>
    <p:sldId xmlns:r="http://schemas.openxmlformats.org/officeDocument/2006/relationships" id="262" r:id="Rdd83e401a50e48f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973515b9824903" /><Relationship Type="http://schemas.openxmlformats.org/officeDocument/2006/relationships/slide" Target="/ppt/slides/slide1.xml" Id="Rdfb63917e7304ade" /><Relationship Type="http://schemas.openxmlformats.org/officeDocument/2006/relationships/slide" Target="/ppt/slides/slide2.xml" Id="Ra338b70e722444a4" /><Relationship Type="http://schemas.openxmlformats.org/officeDocument/2006/relationships/slide" Target="/ppt/slides/slide3.xml" Id="Re35927c6b2c64a41" /><Relationship Type="http://schemas.openxmlformats.org/officeDocument/2006/relationships/slide" Target="/ppt/slides/slide4.xml" Id="Rf240b29f6f83428e" /><Relationship Type="http://schemas.openxmlformats.org/officeDocument/2006/relationships/slide" Target="/ppt/slides/slide5.xml" Id="Rb9bc0e7bc6ce4c1d" /><Relationship Type="http://schemas.openxmlformats.org/officeDocument/2006/relationships/slide" Target="/ppt/slides/slide6.xml" Id="Rf381c006b3d9405a" /><Relationship Type="http://schemas.openxmlformats.org/officeDocument/2006/relationships/slide" Target="/ppt/slides/slide7.xml" Id="Rdd83e401a50e48f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fc6bef21ad46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efe58a0e98432e" /><Relationship Type="http://schemas.openxmlformats.org/officeDocument/2006/relationships/theme" Target="/ppt/slideMasters/theme/theme1.xml" Id="R50e2834db24e40a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efe58a0e9843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5f0ed34514b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e981810254e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a39457cf6d47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064f9dbe549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ad2f1f9742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3bf3a51bb41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997400c641b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LILLEHAMMER LIFTUTLEIE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LILLEHAMMER LIFTUTLEIE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27 158 758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882 857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455 548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1 716 218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7 221 938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HEGGE HOLDING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SYNLIG BEDRIFT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TORLEIF SEIELSTAD HOLDING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Hovemovegen 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2624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912 556 786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LILLEHAMMER LIFTUTLEIE AS</a:t>
            </a:r>
          </a:p>
        </p:txBody>
      </p:sp>
    </p:spTree>
  </p:cSld>
  <p:clrMapOvr>
    <a:masterClrMapping xmlns:a="http://schemas.openxmlformats.org/drawingml/2006/main"/>
  </p:clrMapOvr>
</p:sld>
</file>