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f98fe0d87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b7845d3f2460a"/>
  </p:sldMasterIdLst>
  <p:sldIdLst>
    <p:sldId xmlns:r="http://schemas.openxmlformats.org/officeDocument/2006/relationships" id="256" r:id="Ra26914740c554681"/>
    <p:sldId xmlns:r="http://schemas.openxmlformats.org/officeDocument/2006/relationships" id="257" r:id="Re28d2f79849d4963"/>
    <p:sldId xmlns:r="http://schemas.openxmlformats.org/officeDocument/2006/relationships" id="258" r:id="R40e766fdb8dc4fca"/>
    <p:sldId xmlns:r="http://schemas.openxmlformats.org/officeDocument/2006/relationships" id="259" r:id="Ra9b82333b0d24da4"/>
    <p:sldId xmlns:r="http://schemas.openxmlformats.org/officeDocument/2006/relationships" id="260" r:id="R1cfb148c5800437b"/>
    <p:sldId xmlns:r="http://schemas.openxmlformats.org/officeDocument/2006/relationships" id="261" r:id="R739355ec4d6942b4"/>
    <p:sldId xmlns:r="http://schemas.openxmlformats.org/officeDocument/2006/relationships" id="262" r:id="R0b4d7ef10cd8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b7845d3f2460a" /><Relationship Type="http://schemas.openxmlformats.org/officeDocument/2006/relationships/slide" Target="/ppt/slides/slide1.xml" Id="Ra26914740c554681" /><Relationship Type="http://schemas.openxmlformats.org/officeDocument/2006/relationships/slide" Target="/ppt/slides/slide2.xml" Id="Re28d2f79849d4963" /><Relationship Type="http://schemas.openxmlformats.org/officeDocument/2006/relationships/slide" Target="/ppt/slides/slide3.xml" Id="R40e766fdb8dc4fca" /><Relationship Type="http://schemas.openxmlformats.org/officeDocument/2006/relationships/slide" Target="/ppt/slides/slide4.xml" Id="Ra9b82333b0d24da4" /><Relationship Type="http://schemas.openxmlformats.org/officeDocument/2006/relationships/slide" Target="/ppt/slides/slide5.xml" Id="R1cfb148c5800437b" /><Relationship Type="http://schemas.openxmlformats.org/officeDocument/2006/relationships/slide" Target="/ppt/slides/slide6.xml" Id="R739355ec4d6942b4" /><Relationship Type="http://schemas.openxmlformats.org/officeDocument/2006/relationships/slide" Target="/ppt/slides/slide7.xml" Id="R0b4d7ef10cd8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69a427477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690a1ff424a5b" /><Relationship Type="http://schemas.openxmlformats.org/officeDocument/2006/relationships/theme" Target="/ppt/slideMasters/theme/theme1.xml" Id="R75f5293254e4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4690a1ff42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7fbdf8cc4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a9e724aac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e93bf64ab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7aedb47b8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af29772a442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6d8ce2708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8276b7065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MUSTANG HOLDING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−1 785 386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16 859 901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1 500 414 446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1 502 774 981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SANDHAUG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Sandhaug, Sølvstien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1639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912 570 339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