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8ce253b60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297504684456e"/>
  </p:sldMasterIdLst>
  <p:sldIdLst>
    <p:sldId xmlns:r="http://schemas.openxmlformats.org/officeDocument/2006/relationships" id="256" r:id="R2b0520adef5e49fd"/>
    <p:sldId xmlns:r="http://schemas.openxmlformats.org/officeDocument/2006/relationships" id="257" r:id="R8a0b35ac3ff94ff1"/>
    <p:sldId xmlns:r="http://schemas.openxmlformats.org/officeDocument/2006/relationships" id="258" r:id="R21adb237dad941f4"/>
    <p:sldId xmlns:r="http://schemas.openxmlformats.org/officeDocument/2006/relationships" id="259" r:id="R43ecef17e5d14621"/>
    <p:sldId xmlns:r="http://schemas.openxmlformats.org/officeDocument/2006/relationships" id="260" r:id="R066faee6ba4e4042"/>
    <p:sldId xmlns:r="http://schemas.openxmlformats.org/officeDocument/2006/relationships" id="261" r:id="R4e83b39e5026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297504684456e" /><Relationship Type="http://schemas.openxmlformats.org/officeDocument/2006/relationships/slide" Target="/ppt/slides/slide1.xml" Id="R2b0520adef5e49fd" /><Relationship Type="http://schemas.openxmlformats.org/officeDocument/2006/relationships/slide" Target="/ppt/slides/slide2.xml" Id="R8a0b35ac3ff94ff1" /><Relationship Type="http://schemas.openxmlformats.org/officeDocument/2006/relationships/slide" Target="/ppt/slides/slide3.xml" Id="R21adb237dad941f4" /><Relationship Type="http://schemas.openxmlformats.org/officeDocument/2006/relationships/slide" Target="/ppt/slides/slide4.xml" Id="R43ecef17e5d14621" /><Relationship Type="http://schemas.openxmlformats.org/officeDocument/2006/relationships/slide" Target="/ppt/slides/slide5.xml" Id="R066faee6ba4e4042" /><Relationship Type="http://schemas.openxmlformats.org/officeDocument/2006/relationships/slide" Target="/ppt/slides/slide6.xml" Id="R4e83b39e5026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be852c741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40fc37424caf" /><Relationship Type="http://schemas.openxmlformats.org/officeDocument/2006/relationships/theme" Target="/ppt/slideMasters/theme/theme1.xml" Id="R106645dc92eb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640fc3742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be6a3fa7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3358df9d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b80135eac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b44c9f2c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07ced749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04cfe14e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FRIPPY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Thorsby, Huldreveien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FRIPPY PROSJEKT AS</a:t>
            </a:r>
          </a:p>
        </p:txBody>
      </p:sp>
    </p:spTree>
  </p:cSld>
  <p:clrMapOvr>
    <a:masterClrMapping xmlns:a="http://schemas.openxmlformats.org/drawingml/2006/main"/>
  </p:clrMapOvr>
</p:sld>
</file>