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390eba37c0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45b2e2218345bb"/>
  </p:sldMasterIdLst>
  <p:sldIdLst>
    <p:sldId xmlns:r="http://schemas.openxmlformats.org/officeDocument/2006/relationships" id="256" r:id="R2a927a10afb5436e"/>
    <p:sldId xmlns:r="http://schemas.openxmlformats.org/officeDocument/2006/relationships" id="257" r:id="R2a9d4df6b19c4b16"/>
    <p:sldId xmlns:r="http://schemas.openxmlformats.org/officeDocument/2006/relationships" id="258" r:id="R9b408be804774c82"/>
    <p:sldId xmlns:r="http://schemas.openxmlformats.org/officeDocument/2006/relationships" id="259" r:id="Reb3ce36037094cf9"/>
    <p:sldId xmlns:r="http://schemas.openxmlformats.org/officeDocument/2006/relationships" id="260" r:id="R47bf9f8f24f14b6c"/>
    <p:sldId xmlns:r="http://schemas.openxmlformats.org/officeDocument/2006/relationships" id="261" r:id="Rfb23f680a7c44b51"/>
    <p:sldId xmlns:r="http://schemas.openxmlformats.org/officeDocument/2006/relationships" id="262" r:id="R3868a0b65e2f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5b2e2218345bb" /><Relationship Type="http://schemas.openxmlformats.org/officeDocument/2006/relationships/slide" Target="/ppt/slides/slide1.xml" Id="R2a927a10afb5436e" /><Relationship Type="http://schemas.openxmlformats.org/officeDocument/2006/relationships/slide" Target="/ppt/slides/slide2.xml" Id="R2a9d4df6b19c4b16" /><Relationship Type="http://schemas.openxmlformats.org/officeDocument/2006/relationships/slide" Target="/ppt/slides/slide3.xml" Id="R9b408be804774c82" /><Relationship Type="http://schemas.openxmlformats.org/officeDocument/2006/relationships/slide" Target="/ppt/slides/slide4.xml" Id="Reb3ce36037094cf9" /><Relationship Type="http://schemas.openxmlformats.org/officeDocument/2006/relationships/slide" Target="/ppt/slides/slide5.xml" Id="R47bf9f8f24f14b6c" /><Relationship Type="http://schemas.openxmlformats.org/officeDocument/2006/relationships/slide" Target="/ppt/slides/slide6.xml" Id="Rfb23f680a7c44b51" /><Relationship Type="http://schemas.openxmlformats.org/officeDocument/2006/relationships/slide" Target="/ppt/slides/slide7.xml" Id="R3868a0b65e2f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6fd8782ec41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47fe49ad44e0e" /><Relationship Type="http://schemas.openxmlformats.org/officeDocument/2006/relationships/theme" Target="/ppt/slideMasters/theme/theme1.xml" Id="Rf2ae9e2f2497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047fe49ad4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85e75b3e84c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79baf981f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fb89db725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e3b2d4bc645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9850f730149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6fe5a143d4a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c42a38f1b45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FRIPPY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FRIPPY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FRIPPY PROSJEKT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FRIPPY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FRIPPY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FRIPPY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3 225 686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532 798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586 203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1 865 724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FRIPPY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THORSBY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CHARLOTTA THORSBY  –  37,5 %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FRIPPY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Thorsby, Huldreveien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912 572 307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FRIPPY PROSJEKT AS</a:t>
            </a:r>
          </a:p>
        </p:txBody>
      </p:sp>
    </p:spTree>
  </p:cSld>
  <p:clrMapOvr>
    <a:masterClrMapping xmlns:a="http://schemas.openxmlformats.org/drawingml/2006/main"/>
  </p:clrMapOvr>
</p:sld>
</file>