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59eae8e81f45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1afc10a8bf4096"/>
  </p:sldMasterIdLst>
  <p:sldIdLst>
    <p:sldId xmlns:r="http://schemas.openxmlformats.org/officeDocument/2006/relationships" id="256" r:id="R305e7817fa8f43f2"/>
    <p:sldId xmlns:r="http://schemas.openxmlformats.org/officeDocument/2006/relationships" id="257" r:id="R50f65879e69e4e55"/>
    <p:sldId xmlns:r="http://schemas.openxmlformats.org/officeDocument/2006/relationships" id="258" r:id="Re4e90d3a1b544877"/>
    <p:sldId xmlns:r="http://schemas.openxmlformats.org/officeDocument/2006/relationships" id="259" r:id="Ra33bc24d71934771"/>
    <p:sldId xmlns:r="http://schemas.openxmlformats.org/officeDocument/2006/relationships" id="260" r:id="Rfd022155cc774c7d"/>
    <p:sldId xmlns:r="http://schemas.openxmlformats.org/officeDocument/2006/relationships" id="261" r:id="R6368ee3196164ac2"/>
    <p:sldId xmlns:r="http://schemas.openxmlformats.org/officeDocument/2006/relationships" id="262" r:id="Rb32c5bc89e0945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afc10a8bf4096" /><Relationship Type="http://schemas.openxmlformats.org/officeDocument/2006/relationships/slide" Target="/ppt/slides/slide1.xml" Id="R305e7817fa8f43f2" /><Relationship Type="http://schemas.openxmlformats.org/officeDocument/2006/relationships/slide" Target="/ppt/slides/slide2.xml" Id="R50f65879e69e4e55" /><Relationship Type="http://schemas.openxmlformats.org/officeDocument/2006/relationships/slide" Target="/ppt/slides/slide3.xml" Id="Re4e90d3a1b544877" /><Relationship Type="http://schemas.openxmlformats.org/officeDocument/2006/relationships/slide" Target="/ppt/slides/slide4.xml" Id="Ra33bc24d71934771" /><Relationship Type="http://schemas.openxmlformats.org/officeDocument/2006/relationships/slide" Target="/ppt/slides/slide5.xml" Id="Rfd022155cc774c7d" /><Relationship Type="http://schemas.openxmlformats.org/officeDocument/2006/relationships/slide" Target="/ppt/slides/slide6.xml" Id="R6368ee3196164ac2" /><Relationship Type="http://schemas.openxmlformats.org/officeDocument/2006/relationships/slide" Target="/ppt/slides/slide7.xml" Id="Rb32c5bc89e0945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525bdd90af4b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ceed19ff4459f" /><Relationship Type="http://schemas.openxmlformats.org/officeDocument/2006/relationships/theme" Target="/ppt/slideMasters/theme/theme1.xml" Id="Rfb61398e641c4c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1ceed19ff445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e88774bb346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05bfa82614a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cda4be29046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83f0923b941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1ac312f1843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d4b2a0b544a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63b74d85e43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CIVES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CIVES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−602 910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22 327 370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22 330 749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HVIDING CANNING 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912 572 722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CIVES AS</a:t>
            </a:r>
          </a:p>
        </p:txBody>
      </p:sp>
    </p:spTree>
  </p:cSld>
  <p:clrMapOvr>
    <a:masterClrMapping xmlns:a="http://schemas.openxmlformats.org/drawingml/2006/main"/>
  </p:clrMapOvr>
</p:sld>
</file>