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8e1aba27c48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e336a4a7bb43b3"/>
  </p:sldMasterIdLst>
  <p:sldIdLst>
    <p:sldId xmlns:r="http://schemas.openxmlformats.org/officeDocument/2006/relationships" id="256" r:id="R0b5f642151c749a5"/>
    <p:sldId xmlns:r="http://schemas.openxmlformats.org/officeDocument/2006/relationships" id="257" r:id="R2f01fa69ba0141fd"/>
    <p:sldId xmlns:r="http://schemas.openxmlformats.org/officeDocument/2006/relationships" id="258" r:id="Rff956eb44a604587"/>
    <p:sldId xmlns:r="http://schemas.openxmlformats.org/officeDocument/2006/relationships" id="259" r:id="Rbf3c06a4acc84e77"/>
    <p:sldId xmlns:r="http://schemas.openxmlformats.org/officeDocument/2006/relationships" id="260" r:id="R51ea3f3ae310433f"/>
    <p:sldId xmlns:r="http://schemas.openxmlformats.org/officeDocument/2006/relationships" id="261" r:id="R2029415303e242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336a4a7bb43b3" /><Relationship Type="http://schemas.openxmlformats.org/officeDocument/2006/relationships/slide" Target="/ppt/slides/slide1.xml" Id="R0b5f642151c749a5" /><Relationship Type="http://schemas.openxmlformats.org/officeDocument/2006/relationships/slide" Target="/ppt/slides/slide2.xml" Id="R2f01fa69ba0141fd" /><Relationship Type="http://schemas.openxmlformats.org/officeDocument/2006/relationships/slide" Target="/ppt/slides/slide3.xml" Id="Rff956eb44a604587" /><Relationship Type="http://schemas.openxmlformats.org/officeDocument/2006/relationships/slide" Target="/ppt/slides/slide4.xml" Id="Rbf3c06a4acc84e77" /><Relationship Type="http://schemas.openxmlformats.org/officeDocument/2006/relationships/slide" Target="/ppt/slides/slide5.xml" Id="R51ea3f3ae310433f" /><Relationship Type="http://schemas.openxmlformats.org/officeDocument/2006/relationships/slide" Target="/ppt/slides/slide6.xml" Id="R2029415303e242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23135af7e4a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08737f88142bd" /><Relationship Type="http://schemas.openxmlformats.org/officeDocument/2006/relationships/theme" Target="/ppt/slideMasters/theme/theme1.xml" Id="R7eb3ce6a7cf84f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308737f88142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5a24ca09f41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4057085d6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106c2e33b4e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fe310a95c40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533dc5e7d46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563fa9d5e4a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Tronnofoten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7602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aslevang@gmail.com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912 585 433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VANG HOLDING AS</a:t>
            </a:r>
          </a:p>
        </p:txBody>
      </p:sp>
    </p:spTree>
  </p:cSld>
  <p:clrMapOvr>
    <a:masterClrMapping xmlns:a="http://schemas.openxmlformats.org/drawingml/2006/main"/>
  </p:clrMapOvr>
</p:sld>
</file>