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a2083d9e2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cdb7bd12048b1"/>
  </p:sldMasterIdLst>
  <p:sldIdLst>
    <p:sldId xmlns:r="http://schemas.openxmlformats.org/officeDocument/2006/relationships" id="256" r:id="R667e537194da437d"/>
    <p:sldId xmlns:r="http://schemas.openxmlformats.org/officeDocument/2006/relationships" id="257" r:id="R93083ba287d9417e"/>
    <p:sldId xmlns:r="http://schemas.openxmlformats.org/officeDocument/2006/relationships" id="258" r:id="R4d25e06fe20b47cd"/>
    <p:sldId xmlns:r="http://schemas.openxmlformats.org/officeDocument/2006/relationships" id="259" r:id="Re38949f1e56c4506"/>
    <p:sldId xmlns:r="http://schemas.openxmlformats.org/officeDocument/2006/relationships" id="260" r:id="R991214ea15e8422d"/>
    <p:sldId xmlns:r="http://schemas.openxmlformats.org/officeDocument/2006/relationships" id="261" r:id="R10a510afc49e41d3"/>
    <p:sldId xmlns:r="http://schemas.openxmlformats.org/officeDocument/2006/relationships" id="262" r:id="Rb260f9076591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cdb7bd12048b1" /><Relationship Type="http://schemas.openxmlformats.org/officeDocument/2006/relationships/slide" Target="/ppt/slides/slide1.xml" Id="R667e537194da437d" /><Relationship Type="http://schemas.openxmlformats.org/officeDocument/2006/relationships/slide" Target="/ppt/slides/slide2.xml" Id="R93083ba287d9417e" /><Relationship Type="http://schemas.openxmlformats.org/officeDocument/2006/relationships/slide" Target="/ppt/slides/slide3.xml" Id="R4d25e06fe20b47cd" /><Relationship Type="http://schemas.openxmlformats.org/officeDocument/2006/relationships/slide" Target="/ppt/slides/slide4.xml" Id="Re38949f1e56c4506" /><Relationship Type="http://schemas.openxmlformats.org/officeDocument/2006/relationships/slide" Target="/ppt/slides/slide5.xml" Id="R991214ea15e8422d" /><Relationship Type="http://schemas.openxmlformats.org/officeDocument/2006/relationships/slide" Target="/ppt/slides/slide6.xml" Id="R10a510afc49e41d3" /><Relationship Type="http://schemas.openxmlformats.org/officeDocument/2006/relationships/slide" Target="/ppt/slides/slide7.xml" Id="Rb260f9076591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decf420e6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85355c44f4db1" /><Relationship Type="http://schemas.openxmlformats.org/officeDocument/2006/relationships/theme" Target="/ppt/slideMasters/theme/theme1.xml" Id="R9c5e0eaec0c4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85355c44f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39d4634db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39d1ab6e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12fdab83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dc4be4f7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bfc18580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fd9cc0f68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a121df90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HAFO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912 598 845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HAFO CONSULTING AS</a:t>
            </a:r>
          </a:p>
        </p:txBody>
      </p:sp>
    </p:spTree>
  </p:cSld>
  <p:clrMapOvr>
    <a:masterClrMapping xmlns:a="http://schemas.openxmlformats.org/drawingml/2006/main"/>
  </p:clrMapOvr>
</p:sld>
</file>