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c93d6ea80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8702b295684566"/>
  </p:sldMasterIdLst>
  <p:sldIdLst>
    <p:sldId xmlns:r="http://schemas.openxmlformats.org/officeDocument/2006/relationships" id="256" r:id="R5848c03c2e424de7"/>
    <p:sldId xmlns:r="http://schemas.openxmlformats.org/officeDocument/2006/relationships" id="257" r:id="R67dcce4f3e4b4b82"/>
    <p:sldId xmlns:r="http://schemas.openxmlformats.org/officeDocument/2006/relationships" id="258" r:id="R58ee82bb3d374d13"/>
    <p:sldId xmlns:r="http://schemas.openxmlformats.org/officeDocument/2006/relationships" id="259" r:id="R7534b649357a4bd8"/>
    <p:sldId xmlns:r="http://schemas.openxmlformats.org/officeDocument/2006/relationships" id="260" r:id="Ra4796001909848ce"/>
    <p:sldId xmlns:r="http://schemas.openxmlformats.org/officeDocument/2006/relationships" id="261" r:id="Rb71ca72e90684e69"/>
    <p:sldId xmlns:r="http://schemas.openxmlformats.org/officeDocument/2006/relationships" id="262" r:id="Rd408979e2ecf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702b295684566" /><Relationship Type="http://schemas.openxmlformats.org/officeDocument/2006/relationships/slide" Target="/ppt/slides/slide1.xml" Id="R5848c03c2e424de7" /><Relationship Type="http://schemas.openxmlformats.org/officeDocument/2006/relationships/slide" Target="/ppt/slides/slide2.xml" Id="R67dcce4f3e4b4b82" /><Relationship Type="http://schemas.openxmlformats.org/officeDocument/2006/relationships/slide" Target="/ppt/slides/slide3.xml" Id="R58ee82bb3d374d13" /><Relationship Type="http://schemas.openxmlformats.org/officeDocument/2006/relationships/slide" Target="/ppt/slides/slide4.xml" Id="R7534b649357a4bd8" /><Relationship Type="http://schemas.openxmlformats.org/officeDocument/2006/relationships/slide" Target="/ppt/slides/slide5.xml" Id="Ra4796001909848ce" /><Relationship Type="http://schemas.openxmlformats.org/officeDocument/2006/relationships/slide" Target="/ppt/slides/slide6.xml" Id="Rb71ca72e90684e69" /><Relationship Type="http://schemas.openxmlformats.org/officeDocument/2006/relationships/slide" Target="/ppt/slides/slide7.xml" Id="Rd408979e2ecf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03ae1ef52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9ebc6adb94778" /><Relationship Type="http://schemas.openxmlformats.org/officeDocument/2006/relationships/theme" Target="/ppt/slideMasters/theme/theme1.xml" Id="R6b969d7e71af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9ebc6adb9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4973ad369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0cab8027f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26611a3be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cb3e0a120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c5200303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a7fdceee9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c74c1954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BUREK 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BUREK 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BUREK KING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BUREK 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BUREK 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BUREK 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2 831 542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−189 261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−1 580 050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BUREK 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JETON JAJOVSKI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BUREK 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toni@lcpsalg.no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912 606 724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BUREK KING AS</a:t>
            </a:r>
          </a:p>
        </p:txBody>
      </p:sp>
    </p:spTree>
  </p:cSld>
  <p:clrMapOvr>
    <a:masterClrMapping xmlns:a="http://schemas.openxmlformats.org/drawingml/2006/main"/>
  </p:clrMapOvr>
</p:sld>
</file>