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4cd7f49cc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80cb91ad74856"/>
  </p:sldMasterIdLst>
  <p:sldIdLst>
    <p:sldId xmlns:r="http://schemas.openxmlformats.org/officeDocument/2006/relationships" id="256" r:id="Raa7fcc06587442e1"/>
    <p:sldId xmlns:r="http://schemas.openxmlformats.org/officeDocument/2006/relationships" id="257" r:id="R14be5ee649c64cbb"/>
    <p:sldId xmlns:r="http://schemas.openxmlformats.org/officeDocument/2006/relationships" id="258" r:id="R5071a898c7ba4803"/>
    <p:sldId xmlns:r="http://schemas.openxmlformats.org/officeDocument/2006/relationships" id="259" r:id="Rfda0d280c8c14068"/>
    <p:sldId xmlns:r="http://schemas.openxmlformats.org/officeDocument/2006/relationships" id="260" r:id="R26af7778653f4b27"/>
    <p:sldId xmlns:r="http://schemas.openxmlformats.org/officeDocument/2006/relationships" id="261" r:id="Rbd0153c470354ad5"/>
    <p:sldId xmlns:r="http://schemas.openxmlformats.org/officeDocument/2006/relationships" id="262" r:id="R94ae2ebd054e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80cb91ad74856" /><Relationship Type="http://schemas.openxmlformats.org/officeDocument/2006/relationships/slide" Target="/ppt/slides/slide1.xml" Id="Raa7fcc06587442e1" /><Relationship Type="http://schemas.openxmlformats.org/officeDocument/2006/relationships/slide" Target="/ppt/slides/slide2.xml" Id="R14be5ee649c64cbb" /><Relationship Type="http://schemas.openxmlformats.org/officeDocument/2006/relationships/slide" Target="/ppt/slides/slide3.xml" Id="R5071a898c7ba4803" /><Relationship Type="http://schemas.openxmlformats.org/officeDocument/2006/relationships/slide" Target="/ppt/slides/slide4.xml" Id="Rfda0d280c8c14068" /><Relationship Type="http://schemas.openxmlformats.org/officeDocument/2006/relationships/slide" Target="/ppt/slides/slide5.xml" Id="R26af7778653f4b27" /><Relationship Type="http://schemas.openxmlformats.org/officeDocument/2006/relationships/slide" Target="/ppt/slides/slide6.xml" Id="Rbd0153c470354ad5" /><Relationship Type="http://schemas.openxmlformats.org/officeDocument/2006/relationships/slide" Target="/ppt/slides/slide7.xml" Id="R94ae2ebd054e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df3a81508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d4138c5c641e8" /><Relationship Type="http://schemas.openxmlformats.org/officeDocument/2006/relationships/theme" Target="/ppt/slideMasters/theme/theme1.xml" Id="Rfc5330fa5975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d4138c5c6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80b24a4b1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b5e1d002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2558c6af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01be83ab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244e1f9045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c7909730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8b6b17c03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