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59ba107d7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abcac9c52448e"/>
  </p:sldMasterIdLst>
  <p:sldIdLst>
    <p:sldId xmlns:r="http://schemas.openxmlformats.org/officeDocument/2006/relationships" id="256" r:id="Rbee23527ebcc4786"/>
    <p:sldId xmlns:r="http://schemas.openxmlformats.org/officeDocument/2006/relationships" id="257" r:id="R7a60473893aa468c"/>
    <p:sldId xmlns:r="http://schemas.openxmlformats.org/officeDocument/2006/relationships" id="258" r:id="Ra3fe9b4caef644ae"/>
    <p:sldId xmlns:r="http://schemas.openxmlformats.org/officeDocument/2006/relationships" id="259" r:id="Rc1a07d691440442f"/>
    <p:sldId xmlns:r="http://schemas.openxmlformats.org/officeDocument/2006/relationships" id="260" r:id="Rb13a7c39d7ab4bdb"/>
    <p:sldId xmlns:r="http://schemas.openxmlformats.org/officeDocument/2006/relationships" id="261" r:id="R95f7708e2d9f4c0f"/>
    <p:sldId xmlns:r="http://schemas.openxmlformats.org/officeDocument/2006/relationships" id="262" r:id="R02549b67544b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abcac9c52448e" /><Relationship Type="http://schemas.openxmlformats.org/officeDocument/2006/relationships/slide" Target="/ppt/slides/slide1.xml" Id="Rbee23527ebcc4786" /><Relationship Type="http://schemas.openxmlformats.org/officeDocument/2006/relationships/slide" Target="/ppt/slides/slide2.xml" Id="R7a60473893aa468c" /><Relationship Type="http://schemas.openxmlformats.org/officeDocument/2006/relationships/slide" Target="/ppt/slides/slide3.xml" Id="Ra3fe9b4caef644ae" /><Relationship Type="http://schemas.openxmlformats.org/officeDocument/2006/relationships/slide" Target="/ppt/slides/slide4.xml" Id="Rc1a07d691440442f" /><Relationship Type="http://schemas.openxmlformats.org/officeDocument/2006/relationships/slide" Target="/ppt/slides/slide5.xml" Id="Rb13a7c39d7ab4bdb" /><Relationship Type="http://schemas.openxmlformats.org/officeDocument/2006/relationships/slide" Target="/ppt/slides/slide6.xml" Id="R95f7708e2d9f4c0f" /><Relationship Type="http://schemas.openxmlformats.org/officeDocument/2006/relationships/slide" Target="/ppt/slides/slide7.xml" Id="R02549b67544b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71ea9075e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efda6f7e84507" /><Relationship Type="http://schemas.openxmlformats.org/officeDocument/2006/relationships/theme" Target="/ppt/slideMasters/theme/theme1.xml" Id="R87a2ff1a9125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efda6f7e8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6049a20f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c39aae82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15c9d48b0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35252177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a2d07caf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eb7ec6cf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6ba83c05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13 909 077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16 753 208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Aurstad, Øvregeila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912 613 151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INVEST AS</a:t>
            </a:r>
          </a:p>
        </p:txBody>
      </p:sp>
    </p:spTree>
  </p:cSld>
  <p:clrMapOvr>
    <a:masterClrMapping xmlns:a="http://schemas.openxmlformats.org/drawingml/2006/main"/>
  </p:clrMapOvr>
</p:sld>
</file>