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1107a68b824b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8b85896ffe4b07"/>
  </p:sldMasterIdLst>
  <p:sldIdLst>
    <p:sldId xmlns:r="http://schemas.openxmlformats.org/officeDocument/2006/relationships" id="256" r:id="R15b10401bdc64a5b"/>
    <p:sldId xmlns:r="http://schemas.openxmlformats.org/officeDocument/2006/relationships" id="257" r:id="R8dc5b4f83af3495b"/>
    <p:sldId xmlns:r="http://schemas.openxmlformats.org/officeDocument/2006/relationships" id="258" r:id="R74ad9d670bf542fb"/>
    <p:sldId xmlns:r="http://schemas.openxmlformats.org/officeDocument/2006/relationships" id="259" r:id="Rf9ae6abec0584b0e"/>
    <p:sldId xmlns:r="http://schemas.openxmlformats.org/officeDocument/2006/relationships" id="260" r:id="Rb1d20f97fdb140c6"/>
    <p:sldId xmlns:r="http://schemas.openxmlformats.org/officeDocument/2006/relationships" id="261" r:id="Re249dc61083f46ed"/>
    <p:sldId xmlns:r="http://schemas.openxmlformats.org/officeDocument/2006/relationships" id="262" r:id="R8fc4df1584d942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b85896ffe4b07" /><Relationship Type="http://schemas.openxmlformats.org/officeDocument/2006/relationships/slide" Target="/ppt/slides/slide1.xml" Id="R15b10401bdc64a5b" /><Relationship Type="http://schemas.openxmlformats.org/officeDocument/2006/relationships/slide" Target="/ppt/slides/slide2.xml" Id="R8dc5b4f83af3495b" /><Relationship Type="http://schemas.openxmlformats.org/officeDocument/2006/relationships/slide" Target="/ppt/slides/slide3.xml" Id="R74ad9d670bf542fb" /><Relationship Type="http://schemas.openxmlformats.org/officeDocument/2006/relationships/slide" Target="/ppt/slides/slide4.xml" Id="Rf9ae6abec0584b0e" /><Relationship Type="http://schemas.openxmlformats.org/officeDocument/2006/relationships/slide" Target="/ppt/slides/slide5.xml" Id="Rb1d20f97fdb140c6" /><Relationship Type="http://schemas.openxmlformats.org/officeDocument/2006/relationships/slide" Target="/ppt/slides/slide6.xml" Id="Re249dc61083f46ed" /><Relationship Type="http://schemas.openxmlformats.org/officeDocument/2006/relationships/slide" Target="/ppt/slides/slide7.xml" Id="R8fc4df1584d942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8c7f6e9964c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6cb473d26475d" /><Relationship Type="http://schemas.openxmlformats.org/officeDocument/2006/relationships/theme" Target="/ppt/slideMasters/theme/theme1.xml" Id="R06d29ed6ca0b44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26cb473d2647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bf4d4c8cb4a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8ed68778445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239b158374c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f5dc0fbd744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10c612a9648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66ee9e6604d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678a706a542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HEGDEHAUGSVEIEN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HEGDEHAUGSVEIEN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HEGDEHAUGSVEIEN 2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HEGDEHAUGSVEIEN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HEGDEHAUGSVEIEN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HEGDEHAUGSVEIEN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451 984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451 984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21 053 016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21 657 555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HEGDEHAUGSVEIEN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HEIMSTADEN BOSTAD INVEST 10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HEGDEHAUGSVEIEN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912 623 939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HEGDEHAUGSVEIEN 2 AS</a:t>
            </a:r>
          </a:p>
        </p:txBody>
      </p:sp>
    </p:spTree>
  </p:cSld>
  <p:clrMapOvr>
    <a:masterClrMapping xmlns:a="http://schemas.openxmlformats.org/drawingml/2006/main"/>
  </p:clrMapOvr>
</p:sld>
</file>