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e395634fa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1f51b6ac84693"/>
  </p:sldMasterIdLst>
  <p:sldIdLst>
    <p:sldId xmlns:r="http://schemas.openxmlformats.org/officeDocument/2006/relationships" id="256" r:id="Rff8029f55da446a3"/>
    <p:sldId xmlns:r="http://schemas.openxmlformats.org/officeDocument/2006/relationships" id="257" r:id="R1324b87b73094338"/>
    <p:sldId xmlns:r="http://schemas.openxmlformats.org/officeDocument/2006/relationships" id="258" r:id="Rc0065f51fd56473f"/>
    <p:sldId xmlns:r="http://schemas.openxmlformats.org/officeDocument/2006/relationships" id="259" r:id="Raba12cedc189460b"/>
    <p:sldId xmlns:r="http://schemas.openxmlformats.org/officeDocument/2006/relationships" id="260" r:id="R6db1aca6d3a7401f"/>
    <p:sldId xmlns:r="http://schemas.openxmlformats.org/officeDocument/2006/relationships" id="261" r:id="Rf5865439fe7e4bce"/>
    <p:sldId xmlns:r="http://schemas.openxmlformats.org/officeDocument/2006/relationships" id="262" r:id="R31e771721dd4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1f51b6ac84693" /><Relationship Type="http://schemas.openxmlformats.org/officeDocument/2006/relationships/slide" Target="/ppt/slides/slide1.xml" Id="Rff8029f55da446a3" /><Relationship Type="http://schemas.openxmlformats.org/officeDocument/2006/relationships/slide" Target="/ppt/slides/slide2.xml" Id="R1324b87b73094338" /><Relationship Type="http://schemas.openxmlformats.org/officeDocument/2006/relationships/slide" Target="/ppt/slides/slide3.xml" Id="Rc0065f51fd56473f" /><Relationship Type="http://schemas.openxmlformats.org/officeDocument/2006/relationships/slide" Target="/ppt/slides/slide4.xml" Id="Raba12cedc189460b" /><Relationship Type="http://schemas.openxmlformats.org/officeDocument/2006/relationships/slide" Target="/ppt/slides/slide5.xml" Id="R6db1aca6d3a7401f" /><Relationship Type="http://schemas.openxmlformats.org/officeDocument/2006/relationships/slide" Target="/ppt/slides/slide6.xml" Id="Rf5865439fe7e4bce" /><Relationship Type="http://schemas.openxmlformats.org/officeDocument/2006/relationships/slide" Target="/ppt/slides/slide7.xml" Id="R31e771721dd4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848173404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51e47a8ff4a9a" /><Relationship Type="http://schemas.openxmlformats.org/officeDocument/2006/relationships/theme" Target="/ppt/slideMasters/theme/theme1.xml" Id="R0ea18a8857e9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51e47a8ff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baeedd82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3eb9cb942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800f9c71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dcd4cd7d7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89e40a4b2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04218aa9c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53979dce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ERLEND ØVERBY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HANNE ØVERBY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Øverby Sund, Sagåvegen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