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9a8961189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68f1ede734dff"/>
  </p:sldMasterIdLst>
  <p:sldIdLst>
    <p:sldId xmlns:r="http://schemas.openxmlformats.org/officeDocument/2006/relationships" id="256" r:id="R4c31794c0d4e4818"/>
    <p:sldId xmlns:r="http://schemas.openxmlformats.org/officeDocument/2006/relationships" id="257" r:id="Rec597cec47144200"/>
    <p:sldId xmlns:r="http://schemas.openxmlformats.org/officeDocument/2006/relationships" id="258" r:id="R63022c4861a4424e"/>
    <p:sldId xmlns:r="http://schemas.openxmlformats.org/officeDocument/2006/relationships" id="259" r:id="Rba65f88cd13949e2"/>
    <p:sldId xmlns:r="http://schemas.openxmlformats.org/officeDocument/2006/relationships" id="260" r:id="Rcfa441bc35be4caf"/>
    <p:sldId xmlns:r="http://schemas.openxmlformats.org/officeDocument/2006/relationships" id="261" r:id="R35c5bba11f6e4a3f"/>
    <p:sldId xmlns:r="http://schemas.openxmlformats.org/officeDocument/2006/relationships" id="262" r:id="R676dac884168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68f1ede734dff" /><Relationship Type="http://schemas.openxmlformats.org/officeDocument/2006/relationships/slide" Target="/ppt/slides/slide1.xml" Id="R4c31794c0d4e4818" /><Relationship Type="http://schemas.openxmlformats.org/officeDocument/2006/relationships/slide" Target="/ppt/slides/slide2.xml" Id="Rec597cec47144200" /><Relationship Type="http://schemas.openxmlformats.org/officeDocument/2006/relationships/slide" Target="/ppt/slides/slide3.xml" Id="R63022c4861a4424e" /><Relationship Type="http://schemas.openxmlformats.org/officeDocument/2006/relationships/slide" Target="/ppt/slides/slide4.xml" Id="Rba65f88cd13949e2" /><Relationship Type="http://schemas.openxmlformats.org/officeDocument/2006/relationships/slide" Target="/ppt/slides/slide5.xml" Id="Rcfa441bc35be4caf" /><Relationship Type="http://schemas.openxmlformats.org/officeDocument/2006/relationships/slide" Target="/ppt/slides/slide6.xml" Id="R35c5bba11f6e4a3f" /><Relationship Type="http://schemas.openxmlformats.org/officeDocument/2006/relationships/slide" Target="/ppt/slides/slide7.xml" Id="R676dac884168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2b766c5bd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5c6e641734eba" /><Relationship Type="http://schemas.openxmlformats.org/officeDocument/2006/relationships/theme" Target="/ppt/slideMasters/theme/theme1.xml" Id="Rdd9c320b8c01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5c6e64173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73e918bd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82563536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f3f07ca6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0a8af1ba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698d6887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bdf1958b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8b701563f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FRANK EITHUN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