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886d51f9f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20e75da4542cf"/>
  </p:sldMasterIdLst>
  <p:sldIdLst>
    <p:sldId xmlns:r="http://schemas.openxmlformats.org/officeDocument/2006/relationships" id="256" r:id="R16a7428ff6c146eb"/>
    <p:sldId xmlns:r="http://schemas.openxmlformats.org/officeDocument/2006/relationships" id="257" r:id="R5c86f9352d7c41e1"/>
    <p:sldId xmlns:r="http://schemas.openxmlformats.org/officeDocument/2006/relationships" id="258" r:id="R3973bf14b75b4853"/>
    <p:sldId xmlns:r="http://schemas.openxmlformats.org/officeDocument/2006/relationships" id="259" r:id="Rb4b72f03d0d84992"/>
    <p:sldId xmlns:r="http://schemas.openxmlformats.org/officeDocument/2006/relationships" id="260" r:id="R4e01268f5e4e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20e75da4542cf" /><Relationship Type="http://schemas.openxmlformats.org/officeDocument/2006/relationships/slide" Target="/ppt/slides/slide1.xml" Id="R16a7428ff6c146eb" /><Relationship Type="http://schemas.openxmlformats.org/officeDocument/2006/relationships/slide" Target="/ppt/slides/slide2.xml" Id="R5c86f9352d7c41e1" /><Relationship Type="http://schemas.openxmlformats.org/officeDocument/2006/relationships/slide" Target="/ppt/slides/slide3.xml" Id="R3973bf14b75b4853" /><Relationship Type="http://schemas.openxmlformats.org/officeDocument/2006/relationships/slide" Target="/ppt/slides/slide4.xml" Id="Rb4b72f03d0d84992" /><Relationship Type="http://schemas.openxmlformats.org/officeDocument/2006/relationships/slide" Target="/ppt/slides/slide5.xml" Id="R4e01268f5e4e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e2db21fb1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6dc3d7b242b3" /><Relationship Type="http://schemas.openxmlformats.org/officeDocument/2006/relationships/theme" Target="/ppt/slideMasters/theme/theme1.xml" Id="R9720fc55e388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46dc3d7b2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79c5349a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4f75f23ba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12f7cfac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12b8ce321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472fbecc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