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9e8ea17084c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b162fd57f4528"/>
  </p:sldMasterIdLst>
  <p:sldIdLst>
    <p:sldId xmlns:r="http://schemas.openxmlformats.org/officeDocument/2006/relationships" id="256" r:id="R950314caa8ef42fa"/>
    <p:sldId xmlns:r="http://schemas.openxmlformats.org/officeDocument/2006/relationships" id="257" r:id="R951c52f88c9c4a85"/>
    <p:sldId xmlns:r="http://schemas.openxmlformats.org/officeDocument/2006/relationships" id="258" r:id="R31275e8ece7d4ad0"/>
    <p:sldId xmlns:r="http://schemas.openxmlformats.org/officeDocument/2006/relationships" id="259" r:id="Redf482e6a4e54d1a"/>
    <p:sldId xmlns:r="http://schemas.openxmlformats.org/officeDocument/2006/relationships" id="260" r:id="Rb1a1d5c4ccc94320"/>
    <p:sldId xmlns:r="http://schemas.openxmlformats.org/officeDocument/2006/relationships" id="261" r:id="Rd7b8636181244670"/>
    <p:sldId xmlns:r="http://schemas.openxmlformats.org/officeDocument/2006/relationships" id="262" r:id="R87a9419112be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b162fd57f4528" /><Relationship Type="http://schemas.openxmlformats.org/officeDocument/2006/relationships/slide" Target="/ppt/slides/slide1.xml" Id="R950314caa8ef42fa" /><Relationship Type="http://schemas.openxmlformats.org/officeDocument/2006/relationships/slide" Target="/ppt/slides/slide2.xml" Id="R951c52f88c9c4a85" /><Relationship Type="http://schemas.openxmlformats.org/officeDocument/2006/relationships/slide" Target="/ppt/slides/slide3.xml" Id="R31275e8ece7d4ad0" /><Relationship Type="http://schemas.openxmlformats.org/officeDocument/2006/relationships/slide" Target="/ppt/slides/slide4.xml" Id="Redf482e6a4e54d1a" /><Relationship Type="http://schemas.openxmlformats.org/officeDocument/2006/relationships/slide" Target="/ppt/slides/slide5.xml" Id="Rb1a1d5c4ccc94320" /><Relationship Type="http://schemas.openxmlformats.org/officeDocument/2006/relationships/slide" Target="/ppt/slides/slide6.xml" Id="Rd7b8636181244670" /><Relationship Type="http://schemas.openxmlformats.org/officeDocument/2006/relationships/slide" Target="/ppt/slides/slide7.xml" Id="R87a9419112be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683b294ef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8c58883ba4a6d" /><Relationship Type="http://schemas.openxmlformats.org/officeDocument/2006/relationships/theme" Target="/ppt/slideMasters/theme/theme1.xml" Id="Rf19d74dd715a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8c58883ba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ee9bb2626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77dd8a4ae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8c53ad37a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0eb1a846e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d53a3cdc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f05c5759343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62d7be219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KÉRKYRA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KÉRKYRA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4 668 188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156 235 294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499 555 506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499 613 151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KÉRKYRA AS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LEVEL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BERGY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 –  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PARTNER INNLANDET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BAMBOLA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912 665 739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KÉRKYRA AS</a:t>
            </a:r>
          </a:p>
        </p:txBody>
      </p:sp>
    </p:spTree>
  </p:cSld>
  <p:clrMapOvr>
    <a:masterClrMapping xmlns:a="http://schemas.openxmlformats.org/drawingml/2006/main"/>
  </p:clrMapOvr>
</p:sld>
</file>