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d900398cc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17b3af66d4fb0"/>
  </p:sldMasterIdLst>
  <p:sldIdLst>
    <p:sldId xmlns:r="http://schemas.openxmlformats.org/officeDocument/2006/relationships" id="256" r:id="Rcffaa85056a44bae"/>
    <p:sldId xmlns:r="http://schemas.openxmlformats.org/officeDocument/2006/relationships" id="257" r:id="R13768f2cf6224147"/>
    <p:sldId xmlns:r="http://schemas.openxmlformats.org/officeDocument/2006/relationships" id="258" r:id="R35a6efa279ff427b"/>
    <p:sldId xmlns:r="http://schemas.openxmlformats.org/officeDocument/2006/relationships" id="259" r:id="Rf1683b8ad8bd4764"/>
    <p:sldId xmlns:r="http://schemas.openxmlformats.org/officeDocument/2006/relationships" id="260" r:id="R13dccef4c77147fd"/>
    <p:sldId xmlns:r="http://schemas.openxmlformats.org/officeDocument/2006/relationships" id="261" r:id="Rf82965fb723944db"/>
    <p:sldId xmlns:r="http://schemas.openxmlformats.org/officeDocument/2006/relationships" id="262" r:id="R6e02ae3ee447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17b3af66d4fb0" /><Relationship Type="http://schemas.openxmlformats.org/officeDocument/2006/relationships/slide" Target="/ppt/slides/slide1.xml" Id="Rcffaa85056a44bae" /><Relationship Type="http://schemas.openxmlformats.org/officeDocument/2006/relationships/slide" Target="/ppt/slides/slide2.xml" Id="R13768f2cf6224147" /><Relationship Type="http://schemas.openxmlformats.org/officeDocument/2006/relationships/slide" Target="/ppt/slides/slide3.xml" Id="R35a6efa279ff427b" /><Relationship Type="http://schemas.openxmlformats.org/officeDocument/2006/relationships/slide" Target="/ppt/slides/slide4.xml" Id="Rf1683b8ad8bd4764" /><Relationship Type="http://schemas.openxmlformats.org/officeDocument/2006/relationships/slide" Target="/ppt/slides/slide5.xml" Id="R13dccef4c77147fd" /><Relationship Type="http://schemas.openxmlformats.org/officeDocument/2006/relationships/slide" Target="/ppt/slides/slide6.xml" Id="Rf82965fb723944db" /><Relationship Type="http://schemas.openxmlformats.org/officeDocument/2006/relationships/slide" Target="/ppt/slides/slide7.xml" Id="R6e02ae3ee447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800b3e054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1ad7c076244d9" /><Relationship Type="http://schemas.openxmlformats.org/officeDocument/2006/relationships/theme" Target="/ppt/slideMasters/theme/theme1.xml" Id="R8ce6ff644292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1ad7c0762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180c3f422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51b93933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e4404100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f08e9394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5cdba5fc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8c948b8b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f8be6955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