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543fcd7d0d49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0d729dcf3647e3"/>
  </p:sldMasterIdLst>
  <p:sldIdLst>
    <p:sldId xmlns:r="http://schemas.openxmlformats.org/officeDocument/2006/relationships" id="256" r:id="R14fc1457b1e94dbb"/>
    <p:sldId xmlns:r="http://schemas.openxmlformats.org/officeDocument/2006/relationships" id="257" r:id="R40de514e242d4720"/>
    <p:sldId xmlns:r="http://schemas.openxmlformats.org/officeDocument/2006/relationships" id="258" r:id="R003bc2fb4dff43c3"/>
    <p:sldId xmlns:r="http://schemas.openxmlformats.org/officeDocument/2006/relationships" id="259" r:id="R17465b21a8ea444e"/>
    <p:sldId xmlns:r="http://schemas.openxmlformats.org/officeDocument/2006/relationships" id="260" r:id="R2ab2da6a2c4044a9"/>
    <p:sldId xmlns:r="http://schemas.openxmlformats.org/officeDocument/2006/relationships" id="261" r:id="R929aeb852f4244b1"/>
    <p:sldId xmlns:r="http://schemas.openxmlformats.org/officeDocument/2006/relationships" id="262" r:id="Reabe630f754e46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0d729dcf3647e3" /><Relationship Type="http://schemas.openxmlformats.org/officeDocument/2006/relationships/slide" Target="/ppt/slides/slide1.xml" Id="R14fc1457b1e94dbb" /><Relationship Type="http://schemas.openxmlformats.org/officeDocument/2006/relationships/slide" Target="/ppt/slides/slide2.xml" Id="R40de514e242d4720" /><Relationship Type="http://schemas.openxmlformats.org/officeDocument/2006/relationships/slide" Target="/ppt/slides/slide3.xml" Id="R003bc2fb4dff43c3" /><Relationship Type="http://schemas.openxmlformats.org/officeDocument/2006/relationships/slide" Target="/ppt/slides/slide4.xml" Id="R17465b21a8ea444e" /><Relationship Type="http://schemas.openxmlformats.org/officeDocument/2006/relationships/slide" Target="/ppt/slides/slide5.xml" Id="R2ab2da6a2c4044a9" /><Relationship Type="http://schemas.openxmlformats.org/officeDocument/2006/relationships/slide" Target="/ppt/slides/slide6.xml" Id="R929aeb852f4244b1" /><Relationship Type="http://schemas.openxmlformats.org/officeDocument/2006/relationships/slide" Target="/ppt/slides/slide7.xml" Id="Reabe630f754e46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b23b8d32849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1bd84f29647d5" /><Relationship Type="http://schemas.openxmlformats.org/officeDocument/2006/relationships/theme" Target="/ppt/slideMasters/theme/theme1.xml" Id="Rf3f35bafd46f44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11bd84f29647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b588f149c44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86a4f605444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99fd448154e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9dc174ddd4a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71ba04df14e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b40f92c4f47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24b2b8c0541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KLEPPAN &amp; WESSEL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KLEPPAN &amp; WESSEL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2 448 886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49 324 322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49 435 810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MARTHIN WESSEL KLEPPAN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WESSEL KLEPPAN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Bentsebrugata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912 697 274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KLEPPAN &amp; WESSEL HOLDING AS</a:t>
            </a:r>
          </a:p>
        </p:txBody>
      </p:sp>
    </p:spTree>
  </p:cSld>
  <p:clrMapOvr>
    <a:masterClrMapping xmlns:a="http://schemas.openxmlformats.org/drawingml/2006/main"/>
  </p:clrMapOvr>
</p:sld>
</file>