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f85bd359ba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16519bfb74e12"/>
  </p:sldMasterIdLst>
  <p:sldIdLst>
    <p:sldId xmlns:r="http://schemas.openxmlformats.org/officeDocument/2006/relationships" id="256" r:id="R9059a07a47074961"/>
    <p:sldId xmlns:r="http://schemas.openxmlformats.org/officeDocument/2006/relationships" id="257" r:id="R3ac4c36a9a684c5e"/>
    <p:sldId xmlns:r="http://schemas.openxmlformats.org/officeDocument/2006/relationships" id="258" r:id="R00a78cb9156a4fab"/>
    <p:sldId xmlns:r="http://schemas.openxmlformats.org/officeDocument/2006/relationships" id="259" r:id="Rb0619129395d4dc4"/>
    <p:sldId xmlns:r="http://schemas.openxmlformats.org/officeDocument/2006/relationships" id="260" r:id="R8390eb2e7ade4da1"/>
    <p:sldId xmlns:r="http://schemas.openxmlformats.org/officeDocument/2006/relationships" id="261" r:id="Rbb9f110d9e28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16519bfb74e12" /><Relationship Type="http://schemas.openxmlformats.org/officeDocument/2006/relationships/slide" Target="/ppt/slides/slide1.xml" Id="R9059a07a47074961" /><Relationship Type="http://schemas.openxmlformats.org/officeDocument/2006/relationships/slide" Target="/ppt/slides/slide2.xml" Id="R3ac4c36a9a684c5e" /><Relationship Type="http://schemas.openxmlformats.org/officeDocument/2006/relationships/slide" Target="/ppt/slides/slide3.xml" Id="R00a78cb9156a4fab" /><Relationship Type="http://schemas.openxmlformats.org/officeDocument/2006/relationships/slide" Target="/ppt/slides/slide4.xml" Id="Rb0619129395d4dc4" /><Relationship Type="http://schemas.openxmlformats.org/officeDocument/2006/relationships/slide" Target="/ppt/slides/slide5.xml" Id="R8390eb2e7ade4da1" /><Relationship Type="http://schemas.openxmlformats.org/officeDocument/2006/relationships/slide" Target="/ppt/slides/slide6.xml" Id="Rbb9f110d9e28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6fad74b5941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7d3e627614e1a" /><Relationship Type="http://schemas.openxmlformats.org/officeDocument/2006/relationships/theme" Target="/ppt/slideMasters/theme/theme1.xml" Id="R74a8dad80a5143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a7d3e627614e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8f144587049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ebfa9fe594b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81a8cd540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429e6403d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e738bfd32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fea68503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SENSE OF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SENSE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SENSE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SENSE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SENSE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SENSE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SENSE OF NORWAY AS</a:t>
            </a:r>
          </a:p>
        </p:txBody>
      </p:sp>
    </p:spTree>
  </p:cSld>
  <p:clrMapOvr>
    <a:masterClrMapping xmlns:a="http://schemas.openxmlformats.org/drawingml/2006/main"/>
  </p:clrMapOvr>
</p:sld>
</file>