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86f50b223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4cf45ff0564972"/>
  </p:sldMasterIdLst>
  <p:sldIdLst>
    <p:sldId xmlns:r="http://schemas.openxmlformats.org/officeDocument/2006/relationships" id="256" r:id="R20f7ea91f01d405a"/>
    <p:sldId xmlns:r="http://schemas.openxmlformats.org/officeDocument/2006/relationships" id="257" r:id="R7d75dcbd59e7416b"/>
    <p:sldId xmlns:r="http://schemas.openxmlformats.org/officeDocument/2006/relationships" id="258" r:id="R3700813907564602"/>
    <p:sldId xmlns:r="http://schemas.openxmlformats.org/officeDocument/2006/relationships" id="259" r:id="R77856d88c759457e"/>
    <p:sldId xmlns:r="http://schemas.openxmlformats.org/officeDocument/2006/relationships" id="260" r:id="Re56f6e4587f44af8"/>
    <p:sldId xmlns:r="http://schemas.openxmlformats.org/officeDocument/2006/relationships" id="261" r:id="R88a75e08fe79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4cf45ff0564972" /><Relationship Type="http://schemas.openxmlformats.org/officeDocument/2006/relationships/slide" Target="/ppt/slides/slide1.xml" Id="R20f7ea91f01d405a" /><Relationship Type="http://schemas.openxmlformats.org/officeDocument/2006/relationships/slide" Target="/ppt/slides/slide2.xml" Id="R7d75dcbd59e7416b" /><Relationship Type="http://schemas.openxmlformats.org/officeDocument/2006/relationships/slide" Target="/ppt/slides/slide3.xml" Id="R3700813907564602" /><Relationship Type="http://schemas.openxmlformats.org/officeDocument/2006/relationships/slide" Target="/ppt/slides/slide4.xml" Id="R77856d88c759457e" /><Relationship Type="http://schemas.openxmlformats.org/officeDocument/2006/relationships/slide" Target="/ppt/slides/slide5.xml" Id="Re56f6e4587f44af8" /><Relationship Type="http://schemas.openxmlformats.org/officeDocument/2006/relationships/slide" Target="/ppt/slides/slide6.xml" Id="R88a75e08fe79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8382a8421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2b92da6734357" /><Relationship Type="http://schemas.openxmlformats.org/officeDocument/2006/relationships/theme" Target="/ppt/slideMasters/theme/theme1.xml" Id="R3020873276de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e2b92da673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2c8fea97b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b46d1d5ad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082f28dc8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560b4889e48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639e3447d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7b57d7024e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BREIVOLLVEIEN 25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BREIVOLLVEIEN 25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BREIVOLLVEIEN 25 B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BREIVOLLVEIEN 25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BREIVOLLVEIEN 25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BREIVOLLVEIEN 25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BREIVOLLVEIEN 25C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BREIVOLLVEIEN 25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912 715 744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BREIVOLLVEIEN 25 B AS</a:t>
            </a:r>
          </a:p>
        </p:txBody>
      </p:sp>
    </p:spTree>
  </p:cSld>
  <p:clrMapOvr>
    <a:masterClrMapping xmlns:a="http://schemas.openxmlformats.org/drawingml/2006/main"/>
  </p:clrMapOvr>
</p:sld>
</file>