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a7c73bc91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ce6aa0fe44d56"/>
  </p:sldMasterIdLst>
  <p:sldIdLst>
    <p:sldId xmlns:r="http://schemas.openxmlformats.org/officeDocument/2006/relationships" id="256" r:id="R79a0bd8ef3f04435"/>
    <p:sldId xmlns:r="http://schemas.openxmlformats.org/officeDocument/2006/relationships" id="257" r:id="R6ca9e1e86c104bee"/>
    <p:sldId xmlns:r="http://schemas.openxmlformats.org/officeDocument/2006/relationships" id="258" r:id="Rfa2df6c1696a4fcc"/>
    <p:sldId xmlns:r="http://schemas.openxmlformats.org/officeDocument/2006/relationships" id="259" r:id="R75cc58f4c3454aed"/>
    <p:sldId xmlns:r="http://schemas.openxmlformats.org/officeDocument/2006/relationships" id="260" r:id="R9c0134bcd4fb4638"/>
    <p:sldId xmlns:r="http://schemas.openxmlformats.org/officeDocument/2006/relationships" id="261" r:id="R80d7f6cbf9374086"/>
    <p:sldId xmlns:r="http://schemas.openxmlformats.org/officeDocument/2006/relationships" id="262" r:id="R63d61c111110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ce6aa0fe44d56" /><Relationship Type="http://schemas.openxmlformats.org/officeDocument/2006/relationships/slide" Target="/ppt/slides/slide1.xml" Id="R79a0bd8ef3f04435" /><Relationship Type="http://schemas.openxmlformats.org/officeDocument/2006/relationships/slide" Target="/ppt/slides/slide2.xml" Id="R6ca9e1e86c104bee" /><Relationship Type="http://schemas.openxmlformats.org/officeDocument/2006/relationships/slide" Target="/ppt/slides/slide3.xml" Id="Rfa2df6c1696a4fcc" /><Relationship Type="http://schemas.openxmlformats.org/officeDocument/2006/relationships/slide" Target="/ppt/slides/slide4.xml" Id="R75cc58f4c3454aed" /><Relationship Type="http://schemas.openxmlformats.org/officeDocument/2006/relationships/slide" Target="/ppt/slides/slide5.xml" Id="R9c0134bcd4fb4638" /><Relationship Type="http://schemas.openxmlformats.org/officeDocument/2006/relationships/slide" Target="/ppt/slides/slide6.xml" Id="R80d7f6cbf9374086" /><Relationship Type="http://schemas.openxmlformats.org/officeDocument/2006/relationships/slide" Target="/ppt/slides/slide7.xml" Id="R63d61c111110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8f56ad3f1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a6aaf48b4a54" /><Relationship Type="http://schemas.openxmlformats.org/officeDocument/2006/relationships/theme" Target="/ppt/slideMasters/theme/theme1.xml" Id="Rc20dfd6579a9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0a6aaf48b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8df851dc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14d7c5c20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35bcaccc2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c8bdd088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46661965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bbea571a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1383dd4f5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 PLAY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PLAY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5 464 468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MOMYR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TROND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912 716 457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