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3d4b2b801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bbf55d4f8461d"/>
  </p:sldMasterIdLst>
  <p:sldIdLst>
    <p:sldId xmlns:r="http://schemas.openxmlformats.org/officeDocument/2006/relationships" id="256" r:id="R9618794ba79a4ee8"/>
    <p:sldId xmlns:r="http://schemas.openxmlformats.org/officeDocument/2006/relationships" id="257" r:id="Rbfd953ecf5c149e7"/>
    <p:sldId xmlns:r="http://schemas.openxmlformats.org/officeDocument/2006/relationships" id="258" r:id="R7aedcf10aa0d4f62"/>
    <p:sldId xmlns:r="http://schemas.openxmlformats.org/officeDocument/2006/relationships" id="259" r:id="Rb90d972e264a46be"/>
    <p:sldId xmlns:r="http://schemas.openxmlformats.org/officeDocument/2006/relationships" id="260" r:id="R1b2e91941b144843"/>
    <p:sldId xmlns:r="http://schemas.openxmlformats.org/officeDocument/2006/relationships" id="261" r:id="Rbc27f82ba4974286"/>
    <p:sldId xmlns:r="http://schemas.openxmlformats.org/officeDocument/2006/relationships" id="262" r:id="Rbe900724ab1744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bbf55d4f8461d" /><Relationship Type="http://schemas.openxmlformats.org/officeDocument/2006/relationships/slide" Target="/ppt/slides/slide1.xml" Id="R9618794ba79a4ee8" /><Relationship Type="http://schemas.openxmlformats.org/officeDocument/2006/relationships/slide" Target="/ppt/slides/slide2.xml" Id="Rbfd953ecf5c149e7" /><Relationship Type="http://schemas.openxmlformats.org/officeDocument/2006/relationships/slide" Target="/ppt/slides/slide3.xml" Id="R7aedcf10aa0d4f62" /><Relationship Type="http://schemas.openxmlformats.org/officeDocument/2006/relationships/slide" Target="/ppt/slides/slide4.xml" Id="Rb90d972e264a46be" /><Relationship Type="http://schemas.openxmlformats.org/officeDocument/2006/relationships/slide" Target="/ppt/slides/slide5.xml" Id="R1b2e91941b144843" /><Relationship Type="http://schemas.openxmlformats.org/officeDocument/2006/relationships/slide" Target="/ppt/slides/slide6.xml" Id="Rbc27f82ba4974286" /><Relationship Type="http://schemas.openxmlformats.org/officeDocument/2006/relationships/slide" Target="/ppt/slides/slide7.xml" Id="Rbe900724ab1744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d4b9ea366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063feecce4c5c" /><Relationship Type="http://schemas.openxmlformats.org/officeDocument/2006/relationships/theme" Target="/ppt/slideMasters/theme/theme1.xml" Id="Rd98ac40610d3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b063feecce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ce340034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1df4de66b4e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a81457f4546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47fa7a25e40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c763dd7b6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8042356b2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b58dd997a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OVE KVAM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KVAM AS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1 137 908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7 738 743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KVAM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Bjørgavegen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912 717 879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KVAM AS</a:t>
            </a:r>
          </a:p>
        </p:txBody>
      </p:sp>
    </p:spTree>
  </p:cSld>
  <p:clrMapOvr>
    <a:masterClrMapping xmlns:a="http://schemas.openxmlformats.org/drawingml/2006/main"/>
  </p:clrMapOvr>
</p:sld>
</file>