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76338575c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f23376c054da4"/>
  </p:sldMasterIdLst>
  <p:sldIdLst>
    <p:sldId xmlns:r="http://schemas.openxmlformats.org/officeDocument/2006/relationships" id="256" r:id="R2a3559e850e649af"/>
    <p:sldId xmlns:r="http://schemas.openxmlformats.org/officeDocument/2006/relationships" id="257" r:id="R7ab004498d1b484a"/>
    <p:sldId xmlns:r="http://schemas.openxmlformats.org/officeDocument/2006/relationships" id="258" r:id="R2f321b4a0d364c2f"/>
    <p:sldId xmlns:r="http://schemas.openxmlformats.org/officeDocument/2006/relationships" id="259" r:id="Raaf5c01a306c461b"/>
    <p:sldId xmlns:r="http://schemas.openxmlformats.org/officeDocument/2006/relationships" id="260" r:id="Rd3043b3bf8e34059"/>
    <p:sldId xmlns:r="http://schemas.openxmlformats.org/officeDocument/2006/relationships" id="261" r:id="R0ca18ea66f3d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f23376c054da4" /><Relationship Type="http://schemas.openxmlformats.org/officeDocument/2006/relationships/slide" Target="/ppt/slides/slide1.xml" Id="R2a3559e850e649af" /><Relationship Type="http://schemas.openxmlformats.org/officeDocument/2006/relationships/slide" Target="/ppt/slides/slide2.xml" Id="R7ab004498d1b484a" /><Relationship Type="http://schemas.openxmlformats.org/officeDocument/2006/relationships/slide" Target="/ppt/slides/slide3.xml" Id="R2f321b4a0d364c2f" /><Relationship Type="http://schemas.openxmlformats.org/officeDocument/2006/relationships/slide" Target="/ppt/slides/slide4.xml" Id="Raaf5c01a306c461b" /><Relationship Type="http://schemas.openxmlformats.org/officeDocument/2006/relationships/slide" Target="/ppt/slides/slide5.xml" Id="Rd3043b3bf8e34059" /><Relationship Type="http://schemas.openxmlformats.org/officeDocument/2006/relationships/slide" Target="/ppt/slides/slide6.xml" Id="R0ca18ea66f3d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46c0b66ee4a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f2294ec74809" /><Relationship Type="http://schemas.openxmlformats.org/officeDocument/2006/relationships/theme" Target="/ppt/slideMasters/theme/theme1.xml" Id="R40c608291f45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2f2294ec7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e17a407f4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11c5d8e74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8d2bb7909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a3a695554d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3ef9b1be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3565edb1f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DELTAPUMP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 &amp; KARLSON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 MEKANISKE VERKSTED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912 719 081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FRINGE AS</a:t>
            </a:r>
          </a:p>
        </p:txBody>
      </p:sp>
    </p:spTree>
  </p:cSld>
  <p:clrMapOvr>
    <a:masterClrMapping xmlns:a="http://schemas.openxmlformats.org/drawingml/2006/main"/>
  </p:clrMapOvr>
</p:sld>
</file>