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33aeb46a6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62288a93642b4"/>
  </p:sldMasterIdLst>
  <p:sldIdLst>
    <p:sldId xmlns:r="http://schemas.openxmlformats.org/officeDocument/2006/relationships" id="256" r:id="R6a5f63a9a17f43da"/>
    <p:sldId xmlns:r="http://schemas.openxmlformats.org/officeDocument/2006/relationships" id="257" r:id="R619478eca3564749"/>
    <p:sldId xmlns:r="http://schemas.openxmlformats.org/officeDocument/2006/relationships" id="258" r:id="R1ce09464ddc8416b"/>
    <p:sldId xmlns:r="http://schemas.openxmlformats.org/officeDocument/2006/relationships" id="259" r:id="R9c970b13153948d9"/>
    <p:sldId xmlns:r="http://schemas.openxmlformats.org/officeDocument/2006/relationships" id="260" r:id="R36d70f9bcf554007"/>
    <p:sldId xmlns:r="http://schemas.openxmlformats.org/officeDocument/2006/relationships" id="261" r:id="Rc927cd8c687642c8"/>
    <p:sldId xmlns:r="http://schemas.openxmlformats.org/officeDocument/2006/relationships" id="262" r:id="R7831b0b7dd93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62288a93642b4" /><Relationship Type="http://schemas.openxmlformats.org/officeDocument/2006/relationships/slide" Target="/ppt/slides/slide1.xml" Id="R6a5f63a9a17f43da" /><Relationship Type="http://schemas.openxmlformats.org/officeDocument/2006/relationships/slide" Target="/ppt/slides/slide2.xml" Id="R619478eca3564749" /><Relationship Type="http://schemas.openxmlformats.org/officeDocument/2006/relationships/slide" Target="/ppt/slides/slide3.xml" Id="R1ce09464ddc8416b" /><Relationship Type="http://schemas.openxmlformats.org/officeDocument/2006/relationships/slide" Target="/ppt/slides/slide4.xml" Id="R9c970b13153948d9" /><Relationship Type="http://schemas.openxmlformats.org/officeDocument/2006/relationships/slide" Target="/ppt/slides/slide5.xml" Id="R36d70f9bcf554007" /><Relationship Type="http://schemas.openxmlformats.org/officeDocument/2006/relationships/slide" Target="/ppt/slides/slide6.xml" Id="Rc927cd8c687642c8" /><Relationship Type="http://schemas.openxmlformats.org/officeDocument/2006/relationships/slide" Target="/ppt/slides/slide7.xml" Id="R7831b0b7dd93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ef07787bb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4dc43348d481a" /><Relationship Type="http://schemas.openxmlformats.org/officeDocument/2006/relationships/theme" Target="/ppt/slideMasters/theme/theme1.xml" Id="R35ddc08829ba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4dc43348d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3fc535e0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e32f921ca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70f3de46d41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6f69bf670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079c3927b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42a7404f54c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872dc000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EBIVI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EBIVI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BREIBY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ebreiby@gmail.com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912 747 220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