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bde7e21f6a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90f8589ee24e97"/>
  </p:sldMasterIdLst>
  <p:sldIdLst>
    <p:sldId xmlns:r="http://schemas.openxmlformats.org/officeDocument/2006/relationships" id="256" r:id="R65c7308a48dc4f4e"/>
    <p:sldId xmlns:r="http://schemas.openxmlformats.org/officeDocument/2006/relationships" id="257" r:id="R7bbe8bd1c6994358"/>
    <p:sldId xmlns:r="http://schemas.openxmlformats.org/officeDocument/2006/relationships" id="258" r:id="R5778132607f34afb"/>
    <p:sldId xmlns:r="http://schemas.openxmlformats.org/officeDocument/2006/relationships" id="259" r:id="R328e5ebf66e44abc"/>
    <p:sldId xmlns:r="http://schemas.openxmlformats.org/officeDocument/2006/relationships" id="260" r:id="R1803d69e47a941af"/>
    <p:sldId xmlns:r="http://schemas.openxmlformats.org/officeDocument/2006/relationships" id="261" r:id="Re24ce820c25e4f13"/>
    <p:sldId xmlns:r="http://schemas.openxmlformats.org/officeDocument/2006/relationships" id="262" r:id="R095d6295f82243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90f8589ee24e97" /><Relationship Type="http://schemas.openxmlformats.org/officeDocument/2006/relationships/slide" Target="/ppt/slides/slide1.xml" Id="R65c7308a48dc4f4e" /><Relationship Type="http://schemas.openxmlformats.org/officeDocument/2006/relationships/slide" Target="/ppt/slides/slide2.xml" Id="R7bbe8bd1c6994358" /><Relationship Type="http://schemas.openxmlformats.org/officeDocument/2006/relationships/slide" Target="/ppt/slides/slide3.xml" Id="R5778132607f34afb" /><Relationship Type="http://schemas.openxmlformats.org/officeDocument/2006/relationships/slide" Target="/ppt/slides/slide4.xml" Id="R328e5ebf66e44abc" /><Relationship Type="http://schemas.openxmlformats.org/officeDocument/2006/relationships/slide" Target="/ppt/slides/slide5.xml" Id="R1803d69e47a941af" /><Relationship Type="http://schemas.openxmlformats.org/officeDocument/2006/relationships/slide" Target="/ppt/slides/slide6.xml" Id="Re24ce820c25e4f13" /><Relationship Type="http://schemas.openxmlformats.org/officeDocument/2006/relationships/slide" Target="/ppt/slides/slide7.xml" Id="R095d6295f82243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5f4eeccfe4a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8ceeed71e4f3f" /><Relationship Type="http://schemas.openxmlformats.org/officeDocument/2006/relationships/theme" Target="/ppt/slideMasters/theme/theme1.xml" Id="Rcbf4c345e6e6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8ceeed71e4f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6fbabd6814c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0b3419acc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0ccc7c3fc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ac6f13fcc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56732d005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6e3c9124744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922f57ace48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 HOLDING AS ble etablert [år] og holder til i Helgeroa.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2 367 509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KEN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Torpeveien 123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3295 Helgeroa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 HOLDING AS</a:t>
            </a:r>
          </a:p>
        </p:txBody>
      </p:sp>
    </p:spTree>
  </p:cSld>
  <p:clrMapOvr>
    <a:masterClrMapping xmlns:a="http://schemas.openxmlformats.org/drawingml/2006/main"/>
  </p:clrMapOvr>
</p:sld>
</file>