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bfc3e7eee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2251b1f78409d"/>
  </p:sldMasterIdLst>
  <p:sldIdLst>
    <p:sldId xmlns:r="http://schemas.openxmlformats.org/officeDocument/2006/relationships" id="256" r:id="R073653c2c36d4fa4"/>
    <p:sldId xmlns:r="http://schemas.openxmlformats.org/officeDocument/2006/relationships" id="257" r:id="Reca561fb349d4b1f"/>
    <p:sldId xmlns:r="http://schemas.openxmlformats.org/officeDocument/2006/relationships" id="258" r:id="Rf9cbf0c7b387433e"/>
    <p:sldId xmlns:r="http://schemas.openxmlformats.org/officeDocument/2006/relationships" id="259" r:id="R2a2a769b44b84482"/>
    <p:sldId xmlns:r="http://schemas.openxmlformats.org/officeDocument/2006/relationships" id="260" r:id="R592f959dad7b4672"/>
    <p:sldId xmlns:r="http://schemas.openxmlformats.org/officeDocument/2006/relationships" id="261" r:id="R63090751a31b4f72"/>
    <p:sldId xmlns:r="http://schemas.openxmlformats.org/officeDocument/2006/relationships" id="262" r:id="Rf2a8fb8d7548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2251b1f78409d" /><Relationship Type="http://schemas.openxmlformats.org/officeDocument/2006/relationships/slide" Target="/ppt/slides/slide1.xml" Id="R073653c2c36d4fa4" /><Relationship Type="http://schemas.openxmlformats.org/officeDocument/2006/relationships/slide" Target="/ppt/slides/slide2.xml" Id="Reca561fb349d4b1f" /><Relationship Type="http://schemas.openxmlformats.org/officeDocument/2006/relationships/slide" Target="/ppt/slides/slide3.xml" Id="Rf9cbf0c7b387433e" /><Relationship Type="http://schemas.openxmlformats.org/officeDocument/2006/relationships/slide" Target="/ppt/slides/slide4.xml" Id="R2a2a769b44b84482" /><Relationship Type="http://schemas.openxmlformats.org/officeDocument/2006/relationships/slide" Target="/ppt/slides/slide5.xml" Id="R592f959dad7b4672" /><Relationship Type="http://schemas.openxmlformats.org/officeDocument/2006/relationships/slide" Target="/ppt/slides/slide6.xml" Id="R63090751a31b4f72" /><Relationship Type="http://schemas.openxmlformats.org/officeDocument/2006/relationships/slide" Target="/ppt/slides/slide7.xml" Id="Rf2a8fb8d7548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4bd5b39d5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c03ad1db54297" /><Relationship Type="http://schemas.openxmlformats.org/officeDocument/2006/relationships/theme" Target="/ppt/slideMasters/theme/theme1.xml" Id="R426e64247f57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c03ad1db5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af140ca72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3f7623fe7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2bb1f6eaf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181b7daf6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c71b9b38d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8a0569cf746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c02764492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SMITH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SMITH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30 437 321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30 700 999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SMITH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912 782 913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