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d43eb49fd42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21f8e37014ed4"/>
  </p:sldMasterIdLst>
  <p:sldIdLst>
    <p:sldId xmlns:r="http://schemas.openxmlformats.org/officeDocument/2006/relationships" id="256" r:id="R5f78bf27a62b490b"/>
    <p:sldId xmlns:r="http://schemas.openxmlformats.org/officeDocument/2006/relationships" id="257" r:id="R49d86f91cfa34bd7"/>
    <p:sldId xmlns:r="http://schemas.openxmlformats.org/officeDocument/2006/relationships" id="258" r:id="R42b2a6b394584551"/>
    <p:sldId xmlns:r="http://schemas.openxmlformats.org/officeDocument/2006/relationships" id="259" r:id="R5b76ae3626614b27"/>
    <p:sldId xmlns:r="http://schemas.openxmlformats.org/officeDocument/2006/relationships" id="260" r:id="R9a94f790bef44784"/>
    <p:sldId xmlns:r="http://schemas.openxmlformats.org/officeDocument/2006/relationships" id="261" r:id="R7d3853ec53364a43"/>
    <p:sldId xmlns:r="http://schemas.openxmlformats.org/officeDocument/2006/relationships" id="262" r:id="Rdbb36c1e3734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21f8e37014ed4" /><Relationship Type="http://schemas.openxmlformats.org/officeDocument/2006/relationships/slide" Target="/ppt/slides/slide1.xml" Id="R5f78bf27a62b490b" /><Relationship Type="http://schemas.openxmlformats.org/officeDocument/2006/relationships/slide" Target="/ppt/slides/slide2.xml" Id="R49d86f91cfa34bd7" /><Relationship Type="http://schemas.openxmlformats.org/officeDocument/2006/relationships/slide" Target="/ppt/slides/slide3.xml" Id="R42b2a6b394584551" /><Relationship Type="http://schemas.openxmlformats.org/officeDocument/2006/relationships/slide" Target="/ppt/slides/slide4.xml" Id="R5b76ae3626614b27" /><Relationship Type="http://schemas.openxmlformats.org/officeDocument/2006/relationships/slide" Target="/ppt/slides/slide5.xml" Id="R9a94f790bef44784" /><Relationship Type="http://schemas.openxmlformats.org/officeDocument/2006/relationships/slide" Target="/ppt/slides/slide6.xml" Id="R7d3853ec53364a43" /><Relationship Type="http://schemas.openxmlformats.org/officeDocument/2006/relationships/slide" Target="/ppt/slides/slide7.xml" Id="Rdbb36c1e3734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60599e2e9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8154c0224485d" /><Relationship Type="http://schemas.openxmlformats.org/officeDocument/2006/relationships/theme" Target="/ppt/slideMasters/theme/theme1.xml" Id="Racf9e846cce3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8154c0224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53dbe365f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487b8cf2b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e6367230e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46a7a9f9e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313314d5a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e43de8cfa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de5a6d714d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BREJO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BREJO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1 437 398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1 441 150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BREKKE JOHNSEN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SYLVI ELISABET BREKKE JOHNSEN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17 93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erik@abcokonomi.no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912 782 980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BREJO HOLDING AS</a:t>
            </a:r>
          </a:p>
        </p:txBody>
      </p:sp>
    </p:spTree>
  </p:cSld>
  <p:clrMapOvr>
    <a:masterClrMapping xmlns:a="http://schemas.openxmlformats.org/drawingml/2006/main"/>
  </p:clrMapOvr>
</p:sld>
</file>