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c73e073f2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a703696754b3c"/>
  </p:sldMasterIdLst>
  <p:sldIdLst>
    <p:sldId xmlns:r="http://schemas.openxmlformats.org/officeDocument/2006/relationships" id="256" r:id="Rc9b8d2060e8748aa"/>
    <p:sldId xmlns:r="http://schemas.openxmlformats.org/officeDocument/2006/relationships" id="257" r:id="R16540610f2304d4b"/>
    <p:sldId xmlns:r="http://schemas.openxmlformats.org/officeDocument/2006/relationships" id="258" r:id="R4c6a3e5fa15c4d71"/>
    <p:sldId xmlns:r="http://schemas.openxmlformats.org/officeDocument/2006/relationships" id="259" r:id="Rc32d61f4f5a14f13"/>
    <p:sldId xmlns:r="http://schemas.openxmlformats.org/officeDocument/2006/relationships" id="260" r:id="Rce3e06d4403d41ca"/>
    <p:sldId xmlns:r="http://schemas.openxmlformats.org/officeDocument/2006/relationships" id="261" r:id="R6bb4d2a9875d41d1"/>
    <p:sldId xmlns:r="http://schemas.openxmlformats.org/officeDocument/2006/relationships" id="262" r:id="Rf93746bb3e9244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a703696754b3c" /><Relationship Type="http://schemas.openxmlformats.org/officeDocument/2006/relationships/slide" Target="/ppt/slides/slide1.xml" Id="Rc9b8d2060e8748aa" /><Relationship Type="http://schemas.openxmlformats.org/officeDocument/2006/relationships/slide" Target="/ppt/slides/slide2.xml" Id="R16540610f2304d4b" /><Relationship Type="http://schemas.openxmlformats.org/officeDocument/2006/relationships/slide" Target="/ppt/slides/slide3.xml" Id="R4c6a3e5fa15c4d71" /><Relationship Type="http://schemas.openxmlformats.org/officeDocument/2006/relationships/slide" Target="/ppt/slides/slide4.xml" Id="Rc32d61f4f5a14f13" /><Relationship Type="http://schemas.openxmlformats.org/officeDocument/2006/relationships/slide" Target="/ppt/slides/slide5.xml" Id="Rce3e06d4403d41ca" /><Relationship Type="http://schemas.openxmlformats.org/officeDocument/2006/relationships/slide" Target="/ppt/slides/slide6.xml" Id="R6bb4d2a9875d41d1" /><Relationship Type="http://schemas.openxmlformats.org/officeDocument/2006/relationships/slide" Target="/ppt/slides/slide7.xml" Id="Rf93746bb3e9244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91e7f01e8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a614587b84c5e" /><Relationship Type="http://schemas.openxmlformats.org/officeDocument/2006/relationships/theme" Target="/ppt/slideMasters/theme/theme1.xml" Id="R0611873aded047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3a614587b84c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f9ac176c042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e7bda3ade4a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100c46d184c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6566cb90b47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180120be143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8a1fb8f7b47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fd3ffa3664e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MTREH DAMPTURBIN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MTREH DAMPTURBIN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9 446 700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HESTERSKOG KARL ANDERS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49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912 792 978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