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2ccf04924944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e243188e69479a"/>
  </p:sldMasterIdLst>
  <p:sldIdLst>
    <p:sldId xmlns:r="http://schemas.openxmlformats.org/officeDocument/2006/relationships" id="256" r:id="R654699bb4b864ae9"/>
    <p:sldId xmlns:r="http://schemas.openxmlformats.org/officeDocument/2006/relationships" id="257" r:id="Rdcc19020072a425c"/>
    <p:sldId xmlns:r="http://schemas.openxmlformats.org/officeDocument/2006/relationships" id="258" r:id="Rfacd8e24265e49a1"/>
    <p:sldId xmlns:r="http://schemas.openxmlformats.org/officeDocument/2006/relationships" id="259" r:id="R0b8fd9016db4421c"/>
    <p:sldId xmlns:r="http://schemas.openxmlformats.org/officeDocument/2006/relationships" id="260" r:id="Rac12ff982c3847e4"/>
    <p:sldId xmlns:r="http://schemas.openxmlformats.org/officeDocument/2006/relationships" id="261" r:id="R439440b1ad2e4a58"/>
    <p:sldId xmlns:r="http://schemas.openxmlformats.org/officeDocument/2006/relationships" id="262" r:id="Re7dc1613fd5849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e243188e69479a" /><Relationship Type="http://schemas.openxmlformats.org/officeDocument/2006/relationships/slide" Target="/ppt/slides/slide1.xml" Id="R654699bb4b864ae9" /><Relationship Type="http://schemas.openxmlformats.org/officeDocument/2006/relationships/slide" Target="/ppt/slides/slide2.xml" Id="Rdcc19020072a425c" /><Relationship Type="http://schemas.openxmlformats.org/officeDocument/2006/relationships/slide" Target="/ppt/slides/slide3.xml" Id="Rfacd8e24265e49a1" /><Relationship Type="http://schemas.openxmlformats.org/officeDocument/2006/relationships/slide" Target="/ppt/slides/slide4.xml" Id="R0b8fd9016db4421c" /><Relationship Type="http://schemas.openxmlformats.org/officeDocument/2006/relationships/slide" Target="/ppt/slides/slide5.xml" Id="Rac12ff982c3847e4" /><Relationship Type="http://schemas.openxmlformats.org/officeDocument/2006/relationships/slide" Target="/ppt/slides/slide6.xml" Id="R439440b1ad2e4a58" /><Relationship Type="http://schemas.openxmlformats.org/officeDocument/2006/relationships/slide" Target="/ppt/slides/slide7.xml" Id="Re7dc1613fd5849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a80e2f83c443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6a8a762914774" /><Relationship Type="http://schemas.openxmlformats.org/officeDocument/2006/relationships/theme" Target="/ppt/slideMasters/theme/theme1.xml" Id="R9dac2ea228f849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e6a8a7629147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e2073bfae46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48c8f0b9549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99a92a41c542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0d2ba7bb564d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d62b2f8d744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b60a985f54f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99ad9290f04e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SNOWY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SNOWY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SNOWY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SNOWY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SNOWY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SNOWY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104 119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8 943 593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9 177 008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SNOWY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ALBRECHT OPSAHL SELMER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SNOWY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Ranheimsvegen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7044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912 799 891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SNOWY INVEST AS</a:t>
            </a:r>
          </a:p>
        </p:txBody>
      </p:sp>
    </p:spTree>
  </p:cSld>
  <p:clrMapOvr>
    <a:masterClrMapping xmlns:a="http://schemas.openxmlformats.org/drawingml/2006/main"/>
  </p:clrMapOvr>
</p:sld>
</file>