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b16dcfec0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45b4b31df4207"/>
  </p:sldMasterIdLst>
  <p:sldIdLst>
    <p:sldId xmlns:r="http://schemas.openxmlformats.org/officeDocument/2006/relationships" id="256" r:id="Rf8fdda7d6430445e"/>
    <p:sldId xmlns:r="http://schemas.openxmlformats.org/officeDocument/2006/relationships" id="257" r:id="Rc2a11f13a1b44c25"/>
    <p:sldId xmlns:r="http://schemas.openxmlformats.org/officeDocument/2006/relationships" id="258" r:id="Re5f008268139499f"/>
    <p:sldId xmlns:r="http://schemas.openxmlformats.org/officeDocument/2006/relationships" id="259" r:id="Rabe9b7b4a0be4e50"/>
    <p:sldId xmlns:r="http://schemas.openxmlformats.org/officeDocument/2006/relationships" id="260" r:id="R9bff490ec4824e66"/>
    <p:sldId xmlns:r="http://schemas.openxmlformats.org/officeDocument/2006/relationships" id="261" r:id="Rfed6306ce5884748"/>
    <p:sldId xmlns:r="http://schemas.openxmlformats.org/officeDocument/2006/relationships" id="262" r:id="R8853c03b12bd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45b4b31df4207" /><Relationship Type="http://schemas.openxmlformats.org/officeDocument/2006/relationships/slide" Target="/ppt/slides/slide1.xml" Id="Rf8fdda7d6430445e" /><Relationship Type="http://schemas.openxmlformats.org/officeDocument/2006/relationships/slide" Target="/ppt/slides/slide2.xml" Id="Rc2a11f13a1b44c25" /><Relationship Type="http://schemas.openxmlformats.org/officeDocument/2006/relationships/slide" Target="/ppt/slides/slide3.xml" Id="Re5f008268139499f" /><Relationship Type="http://schemas.openxmlformats.org/officeDocument/2006/relationships/slide" Target="/ppt/slides/slide4.xml" Id="Rabe9b7b4a0be4e50" /><Relationship Type="http://schemas.openxmlformats.org/officeDocument/2006/relationships/slide" Target="/ppt/slides/slide5.xml" Id="R9bff490ec4824e66" /><Relationship Type="http://schemas.openxmlformats.org/officeDocument/2006/relationships/slide" Target="/ppt/slides/slide6.xml" Id="Rfed6306ce5884748" /><Relationship Type="http://schemas.openxmlformats.org/officeDocument/2006/relationships/slide" Target="/ppt/slides/slide7.xml" Id="R8853c03b12bd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78e75ecc9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c8024adb4918" /><Relationship Type="http://schemas.openxmlformats.org/officeDocument/2006/relationships/theme" Target="/ppt/slideMasters/theme/theme1.xml" Id="Raa77b2944edd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5c8024adb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3bb9fc7f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ecefb03a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b1c6c9bc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65fb7902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72c62258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abe3b58d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3cd94010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 GRAVEN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