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a25887faa447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ad6c72a4cc411e"/>
  </p:sldMasterIdLst>
  <p:sldIdLst>
    <p:sldId xmlns:r="http://schemas.openxmlformats.org/officeDocument/2006/relationships" id="256" r:id="Rbf7638cd15dd47f9"/>
    <p:sldId xmlns:r="http://schemas.openxmlformats.org/officeDocument/2006/relationships" id="257" r:id="R153985a76d0f4496"/>
    <p:sldId xmlns:r="http://schemas.openxmlformats.org/officeDocument/2006/relationships" id="258" r:id="R552d117c291d4906"/>
    <p:sldId xmlns:r="http://schemas.openxmlformats.org/officeDocument/2006/relationships" id="259" r:id="Rb2e54c4051f34e0b"/>
    <p:sldId xmlns:r="http://schemas.openxmlformats.org/officeDocument/2006/relationships" id="260" r:id="R8f97ccc6a14a4c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ad6c72a4cc411e" /><Relationship Type="http://schemas.openxmlformats.org/officeDocument/2006/relationships/slide" Target="/ppt/slides/slide1.xml" Id="Rbf7638cd15dd47f9" /><Relationship Type="http://schemas.openxmlformats.org/officeDocument/2006/relationships/slide" Target="/ppt/slides/slide2.xml" Id="R153985a76d0f4496" /><Relationship Type="http://schemas.openxmlformats.org/officeDocument/2006/relationships/slide" Target="/ppt/slides/slide3.xml" Id="R552d117c291d4906" /><Relationship Type="http://schemas.openxmlformats.org/officeDocument/2006/relationships/slide" Target="/ppt/slides/slide4.xml" Id="Rb2e54c4051f34e0b" /><Relationship Type="http://schemas.openxmlformats.org/officeDocument/2006/relationships/slide" Target="/ppt/slides/slide5.xml" Id="R8f97ccc6a14a4c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a792d98c045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e141420fa4acf" /><Relationship Type="http://schemas.openxmlformats.org/officeDocument/2006/relationships/theme" Target="/ppt/slideMasters/theme/theme1.xml" Id="Re3d9353357ea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9e141420fa4a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eac0a41c14e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572f44a9047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f467ee2ae4b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ec96d445a44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22504e7c4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SUNDVOR MUR OG FLIS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SUNDVOR MUR OG FLIS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SUNDVOR MUR OG FLIS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SUNDVOR MUR OG FLIS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SUNDVOR MUR OG FLIS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SUNDVOR MUR OG FLIS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Sundvor 266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jan_tore_sundvor@hotmail.com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SUNDVOR MUR OG FLIS</a:t>
            </a:r>
          </a:p>
        </p:txBody>
      </p:sp>
    </p:spTree>
  </p:cSld>
  <p:clrMapOvr>
    <a:masterClrMapping xmlns:a="http://schemas.openxmlformats.org/drawingml/2006/main"/>
  </p:clrMapOvr>
</p:sld>
</file>