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5b08c700809489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3851e133b344b93"/>
  </p:sldMasterIdLst>
  <p:sldIdLst>
    <p:sldId xmlns:r="http://schemas.openxmlformats.org/officeDocument/2006/relationships" id="256" r:id="R5c423e44a3f14fc1"/>
    <p:sldId xmlns:r="http://schemas.openxmlformats.org/officeDocument/2006/relationships" id="257" r:id="R9bf59175464148da"/>
    <p:sldId xmlns:r="http://schemas.openxmlformats.org/officeDocument/2006/relationships" id="258" r:id="Rd6eca307fa804d78"/>
    <p:sldId xmlns:r="http://schemas.openxmlformats.org/officeDocument/2006/relationships" id="259" r:id="R70249900127a4c55"/>
    <p:sldId xmlns:r="http://schemas.openxmlformats.org/officeDocument/2006/relationships" id="260" r:id="Rfff0b57148cd4810"/>
    <p:sldId xmlns:r="http://schemas.openxmlformats.org/officeDocument/2006/relationships" id="261" r:id="R5c5203acb5784a07"/>
    <p:sldId xmlns:r="http://schemas.openxmlformats.org/officeDocument/2006/relationships" id="262" r:id="R1f32fa27fa7441a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3851e133b344b93" /><Relationship Type="http://schemas.openxmlformats.org/officeDocument/2006/relationships/slide" Target="/ppt/slides/slide1.xml" Id="R5c423e44a3f14fc1" /><Relationship Type="http://schemas.openxmlformats.org/officeDocument/2006/relationships/slide" Target="/ppt/slides/slide2.xml" Id="R9bf59175464148da" /><Relationship Type="http://schemas.openxmlformats.org/officeDocument/2006/relationships/slide" Target="/ppt/slides/slide3.xml" Id="Rd6eca307fa804d78" /><Relationship Type="http://schemas.openxmlformats.org/officeDocument/2006/relationships/slide" Target="/ppt/slides/slide4.xml" Id="R70249900127a4c55" /><Relationship Type="http://schemas.openxmlformats.org/officeDocument/2006/relationships/slide" Target="/ppt/slides/slide5.xml" Id="Rfff0b57148cd4810" /><Relationship Type="http://schemas.openxmlformats.org/officeDocument/2006/relationships/slide" Target="/ppt/slides/slide6.xml" Id="R5c5203acb5784a07" /><Relationship Type="http://schemas.openxmlformats.org/officeDocument/2006/relationships/slide" Target="/ppt/slides/slide7.xml" Id="R1f32fa27fa7441a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5f807e278e147d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9c0d13a3084999" /><Relationship Type="http://schemas.openxmlformats.org/officeDocument/2006/relationships/theme" Target="/ppt/slideMasters/theme/theme1.xml" Id="R2d75997cda3e44b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29c0d13a308499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3f4750fe89420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eb694ca1274c4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0f6d1376864fb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0835741b054fa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b8b86bfe0d4ed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58739c654b4e1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928476057446b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CAFÈ VENNER &amp; KOS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CAFÈ VENNER &amp; KOS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CAFÈ VENNER &amp; KOS AS ble etablert [år] og holder til i Kongsvinger.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CAFÈ VENNER &amp; KOS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CAFÈ VENNER &amp; KOS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CAFÈ VENNER &amp; KOS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6 596 214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654 599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568 234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3 203 977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4 237 182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CAFÈ VENNER &amp; KOS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ELIN SVENDSEN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CAFÈ VENNER &amp; KOS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Brugata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2212 Kongsvinger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912 812 421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CAFÈ VENNER &amp; KOS AS</a:t>
            </a:r>
          </a:p>
        </p:txBody>
      </p:sp>
    </p:spTree>
  </p:cSld>
  <p:clrMapOvr>
    <a:masterClrMapping xmlns:a="http://schemas.openxmlformats.org/drawingml/2006/main"/>
  </p:clrMapOvr>
</p:sld>
</file>