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7ed88c303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dba3cb37d4caa"/>
  </p:sldMasterIdLst>
  <p:sldIdLst>
    <p:sldId xmlns:r="http://schemas.openxmlformats.org/officeDocument/2006/relationships" id="256" r:id="Rfec3defa0fdd4efa"/>
    <p:sldId xmlns:r="http://schemas.openxmlformats.org/officeDocument/2006/relationships" id="257" r:id="R9115cedf8d214878"/>
    <p:sldId xmlns:r="http://schemas.openxmlformats.org/officeDocument/2006/relationships" id="258" r:id="R9d6f5e364ef24aa6"/>
    <p:sldId xmlns:r="http://schemas.openxmlformats.org/officeDocument/2006/relationships" id="259" r:id="R1140fe495cb84610"/>
    <p:sldId xmlns:r="http://schemas.openxmlformats.org/officeDocument/2006/relationships" id="260" r:id="R9f1df496a39c44a8"/>
    <p:sldId xmlns:r="http://schemas.openxmlformats.org/officeDocument/2006/relationships" id="261" r:id="Re722078527014df1"/>
    <p:sldId xmlns:r="http://schemas.openxmlformats.org/officeDocument/2006/relationships" id="262" r:id="R633df0cf51d4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dba3cb37d4caa" /><Relationship Type="http://schemas.openxmlformats.org/officeDocument/2006/relationships/slide" Target="/ppt/slides/slide1.xml" Id="Rfec3defa0fdd4efa" /><Relationship Type="http://schemas.openxmlformats.org/officeDocument/2006/relationships/slide" Target="/ppt/slides/slide2.xml" Id="R9115cedf8d214878" /><Relationship Type="http://schemas.openxmlformats.org/officeDocument/2006/relationships/slide" Target="/ppt/slides/slide3.xml" Id="R9d6f5e364ef24aa6" /><Relationship Type="http://schemas.openxmlformats.org/officeDocument/2006/relationships/slide" Target="/ppt/slides/slide4.xml" Id="R1140fe495cb84610" /><Relationship Type="http://schemas.openxmlformats.org/officeDocument/2006/relationships/slide" Target="/ppt/slides/slide5.xml" Id="R9f1df496a39c44a8" /><Relationship Type="http://schemas.openxmlformats.org/officeDocument/2006/relationships/slide" Target="/ppt/slides/slide6.xml" Id="Re722078527014df1" /><Relationship Type="http://schemas.openxmlformats.org/officeDocument/2006/relationships/slide" Target="/ppt/slides/slide7.xml" Id="R633df0cf51d4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ff91bf5c7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790682e8e4836" /><Relationship Type="http://schemas.openxmlformats.org/officeDocument/2006/relationships/theme" Target="/ppt/slideMasters/theme/theme1.xml" Id="R6304634847c0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790682e8e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4de93986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c1bec0bc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692f50f7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b8dd1d68141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ad4f1fa5b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f917ea3f045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4a065471444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16 059 478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16 405 092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51 587 191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VARDFJELL AS</a:t>
            </a:r>
          </a:p>
        </p:txBody>
      </p:sp>
    </p:spTree>
  </p:cSld>
  <p:clrMapOvr>
    <a:masterClrMapping xmlns:a="http://schemas.openxmlformats.org/drawingml/2006/main"/>
  </p:clrMapOvr>
</p:sld>
</file>