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0363c14c14d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d14185081476c"/>
  </p:sldMasterIdLst>
  <p:sldIdLst>
    <p:sldId xmlns:r="http://schemas.openxmlformats.org/officeDocument/2006/relationships" id="256" r:id="Recc657cd0eab4e1c"/>
    <p:sldId xmlns:r="http://schemas.openxmlformats.org/officeDocument/2006/relationships" id="257" r:id="R2e162fd6f30a4cf3"/>
    <p:sldId xmlns:r="http://schemas.openxmlformats.org/officeDocument/2006/relationships" id="258" r:id="R54ec97cb4359494e"/>
    <p:sldId xmlns:r="http://schemas.openxmlformats.org/officeDocument/2006/relationships" id="259" r:id="R68951dc1db3148b3"/>
    <p:sldId xmlns:r="http://schemas.openxmlformats.org/officeDocument/2006/relationships" id="260" r:id="R584e4ba8f1a84b1c"/>
    <p:sldId xmlns:r="http://schemas.openxmlformats.org/officeDocument/2006/relationships" id="261" r:id="R8d2ad8efe3094b64"/>
    <p:sldId xmlns:r="http://schemas.openxmlformats.org/officeDocument/2006/relationships" id="262" r:id="Rf9fd85fe79a3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d14185081476c" /><Relationship Type="http://schemas.openxmlformats.org/officeDocument/2006/relationships/slide" Target="/ppt/slides/slide1.xml" Id="Recc657cd0eab4e1c" /><Relationship Type="http://schemas.openxmlformats.org/officeDocument/2006/relationships/slide" Target="/ppt/slides/slide2.xml" Id="R2e162fd6f30a4cf3" /><Relationship Type="http://schemas.openxmlformats.org/officeDocument/2006/relationships/slide" Target="/ppt/slides/slide3.xml" Id="R54ec97cb4359494e" /><Relationship Type="http://schemas.openxmlformats.org/officeDocument/2006/relationships/slide" Target="/ppt/slides/slide4.xml" Id="R68951dc1db3148b3" /><Relationship Type="http://schemas.openxmlformats.org/officeDocument/2006/relationships/slide" Target="/ppt/slides/slide5.xml" Id="R584e4ba8f1a84b1c" /><Relationship Type="http://schemas.openxmlformats.org/officeDocument/2006/relationships/slide" Target="/ppt/slides/slide6.xml" Id="R8d2ad8efe3094b64" /><Relationship Type="http://schemas.openxmlformats.org/officeDocument/2006/relationships/slide" Target="/ppt/slides/slide7.xml" Id="Rf9fd85fe79a3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f8c54589e4f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1d6c06f4843cb" /><Relationship Type="http://schemas.openxmlformats.org/officeDocument/2006/relationships/theme" Target="/ppt/slideMasters/theme/theme1.xml" Id="Re71a4c48247c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71d6c06f48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eae2d839b4e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5aa4332b343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be2c44f7d45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1c44411a2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c9454bdd3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1e6cf0c1a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47143760f4d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ZAWADI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ZAWADI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10 138 515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10 608 859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HOÅS RAGNAR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Ragnar Hoås, Hesthagan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ZAWADI AS</a:t>
            </a:r>
          </a:p>
        </p:txBody>
      </p:sp>
    </p:spTree>
  </p:cSld>
  <p:clrMapOvr>
    <a:masterClrMapping xmlns:a="http://schemas.openxmlformats.org/drawingml/2006/main"/>
  </p:clrMapOvr>
</p:sld>
</file>