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8882ffb3ab42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ca382415824c71"/>
  </p:sldMasterIdLst>
  <p:sldIdLst>
    <p:sldId xmlns:r="http://schemas.openxmlformats.org/officeDocument/2006/relationships" id="256" r:id="Rd64e084574a04f53"/>
    <p:sldId xmlns:r="http://schemas.openxmlformats.org/officeDocument/2006/relationships" id="257" r:id="R3af4ddd4acc54dd9"/>
    <p:sldId xmlns:r="http://schemas.openxmlformats.org/officeDocument/2006/relationships" id="258" r:id="Ra364117bcdd44e1c"/>
    <p:sldId xmlns:r="http://schemas.openxmlformats.org/officeDocument/2006/relationships" id="259" r:id="R0d4fae308aa949e8"/>
    <p:sldId xmlns:r="http://schemas.openxmlformats.org/officeDocument/2006/relationships" id="260" r:id="R45c8cdcd8791472f"/>
    <p:sldId xmlns:r="http://schemas.openxmlformats.org/officeDocument/2006/relationships" id="261" r:id="R88926f2c8d0b43ee"/>
    <p:sldId xmlns:r="http://schemas.openxmlformats.org/officeDocument/2006/relationships" id="262" r:id="R6d6a63c25af740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ca382415824c71" /><Relationship Type="http://schemas.openxmlformats.org/officeDocument/2006/relationships/slide" Target="/ppt/slides/slide1.xml" Id="Rd64e084574a04f53" /><Relationship Type="http://schemas.openxmlformats.org/officeDocument/2006/relationships/slide" Target="/ppt/slides/slide2.xml" Id="R3af4ddd4acc54dd9" /><Relationship Type="http://schemas.openxmlformats.org/officeDocument/2006/relationships/slide" Target="/ppt/slides/slide3.xml" Id="Ra364117bcdd44e1c" /><Relationship Type="http://schemas.openxmlformats.org/officeDocument/2006/relationships/slide" Target="/ppt/slides/slide4.xml" Id="R0d4fae308aa949e8" /><Relationship Type="http://schemas.openxmlformats.org/officeDocument/2006/relationships/slide" Target="/ppt/slides/slide5.xml" Id="R45c8cdcd8791472f" /><Relationship Type="http://schemas.openxmlformats.org/officeDocument/2006/relationships/slide" Target="/ppt/slides/slide6.xml" Id="R88926f2c8d0b43ee" /><Relationship Type="http://schemas.openxmlformats.org/officeDocument/2006/relationships/slide" Target="/ppt/slides/slide7.xml" Id="R6d6a63c25af740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0837f54a1248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78ac2e38b41db" /><Relationship Type="http://schemas.openxmlformats.org/officeDocument/2006/relationships/theme" Target="/ppt/slideMasters/theme/theme1.xml" Id="R9ed620b149934e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778ac2e38b41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2aac3b99a47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3d7ca356240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9c3e4c0c640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731c8cd3940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e31eefe6047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a65632f214a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edc1fdded46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STUDIO 77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77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STUDIO 77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77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77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77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1 111 038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5 167 538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5 772 538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77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HELLANDSJØ GJØEN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77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Trosterudveien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912 818 195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77 AS</a:t>
            </a:r>
          </a:p>
        </p:txBody>
      </p:sp>
    </p:spTree>
  </p:cSld>
  <p:clrMapOvr>
    <a:masterClrMapping xmlns:a="http://schemas.openxmlformats.org/drawingml/2006/main"/>
  </p:clrMapOvr>
</p:sld>
</file>