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f35c1f0e2249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fcbb357af4792"/>
  </p:sldMasterIdLst>
  <p:sldIdLst>
    <p:sldId xmlns:r="http://schemas.openxmlformats.org/officeDocument/2006/relationships" id="256" r:id="Rf458b3d02d474089"/>
    <p:sldId xmlns:r="http://schemas.openxmlformats.org/officeDocument/2006/relationships" id="257" r:id="R09be9e8ae1fe455e"/>
    <p:sldId xmlns:r="http://schemas.openxmlformats.org/officeDocument/2006/relationships" id="258" r:id="R87cbeb2101c2438c"/>
    <p:sldId xmlns:r="http://schemas.openxmlformats.org/officeDocument/2006/relationships" id="259" r:id="R6371cf441c2c47c2"/>
    <p:sldId xmlns:r="http://schemas.openxmlformats.org/officeDocument/2006/relationships" id="260" r:id="R0b106da67ffd4402"/>
    <p:sldId xmlns:r="http://schemas.openxmlformats.org/officeDocument/2006/relationships" id="261" r:id="R277275958c7a47f0"/>
    <p:sldId xmlns:r="http://schemas.openxmlformats.org/officeDocument/2006/relationships" id="262" r:id="R515a3bea620e43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fcbb357af4792" /><Relationship Type="http://schemas.openxmlformats.org/officeDocument/2006/relationships/slide" Target="/ppt/slides/slide1.xml" Id="Rf458b3d02d474089" /><Relationship Type="http://schemas.openxmlformats.org/officeDocument/2006/relationships/slide" Target="/ppt/slides/slide2.xml" Id="R09be9e8ae1fe455e" /><Relationship Type="http://schemas.openxmlformats.org/officeDocument/2006/relationships/slide" Target="/ppt/slides/slide3.xml" Id="R87cbeb2101c2438c" /><Relationship Type="http://schemas.openxmlformats.org/officeDocument/2006/relationships/slide" Target="/ppt/slides/slide4.xml" Id="R6371cf441c2c47c2" /><Relationship Type="http://schemas.openxmlformats.org/officeDocument/2006/relationships/slide" Target="/ppt/slides/slide5.xml" Id="R0b106da67ffd4402" /><Relationship Type="http://schemas.openxmlformats.org/officeDocument/2006/relationships/slide" Target="/ppt/slides/slide6.xml" Id="R277275958c7a47f0" /><Relationship Type="http://schemas.openxmlformats.org/officeDocument/2006/relationships/slide" Target="/ppt/slides/slide7.xml" Id="R515a3bea620e43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32189f40c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8c0f063ef49c7" /><Relationship Type="http://schemas.openxmlformats.org/officeDocument/2006/relationships/theme" Target="/ppt/slideMasters/theme/theme1.xml" Id="R8a6b3ba8564844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8c0f063ef49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85ea112204d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d52e8ea754c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feab3b24342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e2a7fcc594a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d32019d2847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e7af0b22d4e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2312365f041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ARETO INVEST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1 983 033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59 483 552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101 819 625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FMF INVEST AS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SKANSEMYREN HOLDING AS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FREDDIE MORGAN FREDRIKSEN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SEKKINGSTAD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912 824 284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INVEST AS</a:t>
            </a:r>
          </a:p>
        </p:txBody>
      </p:sp>
    </p:spTree>
  </p:cSld>
  <p:clrMapOvr>
    <a:masterClrMapping xmlns:a="http://schemas.openxmlformats.org/drawingml/2006/main"/>
  </p:clrMapOvr>
</p:sld>
</file>